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8" r:id="rId4"/>
    <p:sldId id="260" r:id="rId5"/>
    <p:sldId id="261" r:id="rId6"/>
    <p:sldId id="262" r:id="rId7"/>
    <p:sldId id="266" r:id="rId8"/>
    <p:sldId id="256" r:id="rId9"/>
    <p:sldId id="263" r:id="rId10"/>
    <p:sldId id="264" r:id="rId11"/>
    <p:sldId id="265" r:id="rId12"/>
    <p:sldId id="257" r:id="rId13"/>
    <p:sldId id="267" r:id="rId14"/>
    <p:sldId id="271" r:id="rId15"/>
    <p:sldId id="259" r:id="rId16"/>
    <p:sldId id="268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920"/>
    <a:srgbClr val="CDB8DA"/>
    <a:srgbClr val="C9A233"/>
    <a:srgbClr val="DDCB68"/>
    <a:srgbClr val="81948E"/>
    <a:srgbClr val="859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D93A26-EC2B-4542-98EA-846E289B67AC}" v="4" dt="2025-09-19T16:23:03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48" d="100"/>
          <a:sy n="48" d="100"/>
        </p:scale>
        <p:origin x="12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élène Cormy" userId="d08dd8bf8816e40e" providerId="LiveId" clId="{A44A6BF2-3152-4B2A-9707-B0C41BA2DD20}"/>
    <pc:docChg chg="custSel addSld modSld sldOrd">
      <pc:chgData name="Hélène Cormy" userId="d08dd8bf8816e40e" providerId="LiveId" clId="{A44A6BF2-3152-4B2A-9707-B0C41BA2DD20}" dt="2025-09-19T16:23:21.789" v="43" actId="108"/>
      <pc:docMkLst>
        <pc:docMk/>
      </pc:docMkLst>
      <pc:sldChg chg="ord">
        <pc:chgData name="Hélène Cormy" userId="d08dd8bf8816e40e" providerId="LiveId" clId="{A44A6BF2-3152-4B2A-9707-B0C41BA2DD20}" dt="2025-09-19T07:09:09.083" v="8"/>
        <pc:sldMkLst>
          <pc:docMk/>
          <pc:sldMk cId="3821389704" sldId="257"/>
        </pc:sldMkLst>
      </pc:sldChg>
      <pc:sldChg chg="addSp delSp modSp mod">
        <pc:chgData name="Hélène Cormy" userId="d08dd8bf8816e40e" providerId="LiveId" clId="{A44A6BF2-3152-4B2A-9707-B0C41BA2DD20}" dt="2025-09-13T07:41:13.784" v="6" actId="14100"/>
        <pc:sldMkLst>
          <pc:docMk/>
          <pc:sldMk cId="1371429093" sldId="264"/>
        </pc:sldMkLst>
        <pc:picChg chg="add mod">
          <ac:chgData name="Hélène Cormy" userId="d08dd8bf8816e40e" providerId="LiveId" clId="{A44A6BF2-3152-4B2A-9707-B0C41BA2DD20}" dt="2025-09-13T07:41:13.784" v="6" actId="14100"/>
          <ac:picMkLst>
            <pc:docMk/>
            <pc:sldMk cId="1371429093" sldId="264"/>
            <ac:picMk id="4" creationId="{CB1FDD22-A12F-EBE5-85F2-96D1B33DA2FF}"/>
          </ac:picMkLst>
        </pc:picChg>
      </pc:sldChg>
      <pc:sldChg chg="ord">
        <pc:chgData name="Hélène Cormy" userId="d08dd8bf8816e40e" providerId="LiveId" clId="{A44A6BF2-3152-4B2A-9707-B0C41BA2DD20}" dt="2025-09-19T16:20:43.763" v="10"/>
        <pc:sldMkLst>
          <pc:docMk/>
          <pc:sldMk cId="4091111949" sldId="267"/>
        </pc:sldMkLst>
      </pc:sldChg>
      <pc:sldChg chg="modSp mod">
        <pc:chgData name="Hélène Cormy" userId="d08dd8bf8816e40e" providerId="LiveId" clId="{A44A6BF2-3152-4B2A-9707-B0C41BA2DD20}" dt="2025-09-19T16:23:21.789" v="43" actId="108"/>
        <pc:sldMkLst>
          <pc:docMk/>
          <pc:sldMk cId="1964621641" sldId="270"/>
        </pc:sldMkLst>
        <pc:spChg chg="mod">
          <ac:chgData name="Hélène Cormy" userId="d08dd8bf8816e40e" providerId="LiveId" clId="{A44A6BF2-3152-4B2A-9707-B0C41BA2DD20}" dt="2025-09-19T16:23:21.789" v="43" actId="108"/>
          <ac:spMkLst>
            <pc:docMk/>
            <pc:sldMk cId="1964621641" sldId="270"/>
            <ac:spMk id="2" creationId="{8B6D0CF3-D763-98EC-FC2C-F17476D77F1F}"/>
          </ac:spMkLst>
        </pc:spChg>
        <pc:spChg chg="mod">
          <ac:chgData name="Hélène Cormy" userId="d08dd8bf8816e40e" providerId="LiveId" clId="{A44A6BF2-3152-4B2A-9707-B0C41BA2DD20}" dt="2025-09-19T16:22:49.855" v="40" actId="14100"/>
          <ac:spMkLst>
            <pc:docMk/>
            <pc:sldMk cId="1964621641" sldId="270"/>
            <ac:spMk id="4" creationId="{E8E6D072-9C05-99E0-384F-41AEBD1940B6}"/>
          </ac:spMkLst>
        </pc:spChg>
      </pc:sldChg>
      <pc:sldChg chg="addSp modSp new mod modShow">
        <pc:chgData name="Hélène Cormy" userId="d08dd8bf8816e40e" providerId="LiveId" clId="{A44A6BF2-3152-4B2A-9707-B0C41BA2DD20}" dt="2025-09-19T16:22:27.517" v="18" actId="729"/>
        <pc:sldMkLst>
          <pc:docMk/>
          <pc:sldMk cId="148610292" sldId="271"/>
        </pc:sldMkLst>
        <pc:picChg chg="add mod">
          <ac:chgData name="Hélène Cormy" userId="d08dd8bf8816e40e" providerId="LiveId" clId="{A44A6BF2-3152-4B2A-9707-B0C41BA2DD20}" dt="2025-09-19T16:21:21.934" v="17" actId="14100"/>
          <ac:picMkLst>
            <pc:docMk/>
            <pc:sldMk cId="148610292" sldId="271"/>
            <ac:picMk id="3" creationId="{24D8FB6A-27E2-619F-48A2-0929931441F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3F86CD-4807-C53C-704F-24596D24C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EB3617-1633-1DEE-F5D0-EC5D46FA8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CB0778-272B-08DE-5146-3E96CAD1A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22D6-EF2E-4E3B-85B6-2BC57A2B8A62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005B30-59D1-BB4E-2588-F1B2C1716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209292-5B16-EB87-DE88-5FE1D5D51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E535-B1AE-4010-9B85-08F25B46C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23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FCB8D-FF13-536E-11DC-21567495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3EDE4F0-DA79-DD6B-A685-4FF00424B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14E45F-3DDD-E61F-953F-75AF7ED1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22D6-EF2E-4E3B-85B6-2BC57A2B8A62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3B5CD9-0910-AF81-42B1-803B575E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9A7642-7066-2168-5CCF-F460B436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E535-B1AE-4010-9B85-08F25B46C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27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90637D7-B5A9-1C43-7D68-723588C58A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00BCBA-FBA1-A40E-48BB-95049DA00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FE6C3F-6651-D244-D4F5-0B79FF1CB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22D6-EF2E-4E3B-85B6-2BC57A2B8A62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CA2B15-6EA7-7F05-4CD3-EB30E7A0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3856F9-6BDB-3371-5B8E-D1B576183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E535-B1AE-4010-9B85-08F25B46C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35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914DD5-0775-5E03-A7EC-42B864525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2D8B2B-85C0-DA14-2020-489819243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36948D-1214-7BEE-DC12-A7B6F5624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22D6-EF2E-4E3B-85B6-2BC57A2B8A62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27F57D-6BD6-FE77-793C-1D7885E39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E1D0CF-2B1F-EA57-5703-3936A86A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E535-B1AE-4010-9B85-08F25B46C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92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A33791-561E-E31E-019E-64D28131F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D97FDE-9532-7F0D-9CDD-4D72A2881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9EBDC6-66B0-9547-1E54-63A4A4F27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22D6-EF2E-4E3B-85B6-2BC57A2B8A62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4A6432-6772-49EA-34F7-6D6DDC2F7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12A96A-47C7-2E32-6522-2789CE4E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E535-B1AE-4010-9B85-08F25B46C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03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4E4C82-2791-27ED-0641-3A9EDE86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7A701D-329A-CEC0-1CA0-29DD7D8AE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47B3E0-BB89-878D-AA4E-0171D8E8C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FBBA4B6-6D2A-649A-DF0D-F9AE6483D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22D6-EF2E-4E3B-85B6-2BC57A2B8A62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C649B0-8143-82A3-AC54-70AE96BB6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D62AC5-F74B-E9E8-F6A5-BCF9F85C8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E535-B1AE-4010-9B85-08F25B46C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91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B30218-5576-7C7C-BC5B-6F710B61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E399EE-4A6D-AE64-55B0-ADD6A1E9A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AE62FF-4DFD-A019-637C-A207EC8C2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36076E-C40D-59E0-3B9C-5CAA87443D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2C0F416-4937-D3B4-6F82-3B275FA6C8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ED29B46-01D8-0ABE-FA6F-B6E1DFDCB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22D6-EF2E-4E3B-85B6-2BC57A2B8A62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0D7EB02-D64D-7724-5D88-58F1CD3A4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D564DBF-6B51-63B5-C841-E3D07F81C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E535-B1AE-4010-9B85-08F25B46C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15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B79F91-F1C3-DCB7-0028-01A61015D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A1C93E9-6EFC-6AE8-7EBD-A5B8BFB10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22D6-EF2E-4E3B-85B6-2BC57A2B8A62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DA14FED-7D65-1352-5B7D-5CCE10818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7EAE51F-B0CB-5196-A31E-0D7D23F1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E535-B1AE-4010-9B85-08F25B46C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16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8DF0CCB-79D5-2044-4774-72DAD5D8C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22D6-EF2E-4E3B-85B6-2BC57A2B8A62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3F7D1A-854B-ED09-2994-D5C5A78ED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05FF13-49F4-A329-BD66-A0F7D44E5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E535-B1AE-4010-9B85-08F25B46C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29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FB4505-3BF6-A5DB-E111-EDFBB13CA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F4D4E4-E327-2907-1EC6-7E8C13851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361BDBD-B055-9907-4FC7-809171112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C50886-7D44-5B5F-0160-C311D5ECF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22D6-EF2E-4E3B-85B6-2BC57A2B8A62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4EB358-ACB2-5693-B989-B95452B76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0AA56E-DAD7-014C-1C94-C7883055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E535-B1AE-4010-9B85-08F25B46C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73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F4AFD2-0A16-162D-BA46-C8DE60DBE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1C624FB-C6AB-4F7D-F1C7-2C0BEF14F2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277B4D-1113-8F25-29BE-3C5258805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F167D9-1604-9CD6-C42F-02AC64994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22D6-EF2E-4E3B-85B6-2BC57A2B8A62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57FA7C-CCC2-2E56-C2ED-2E8F16E58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1B4A2B-4C7C-7149-CB86-87BF387C3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E535-B1AE-4010-9B85-08F25B46C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74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7229F47-ECFC-1E7C-BBD0-F46686900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787EED-FD1B-9B48-2B7B-013B63FD6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F9B75E-5118-DCA9-4543-342F33FDC9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5F22D6-EF2E-4E3B-85B6-2BC57A2B8A62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44A449-8733-0C01-E33F-11345C88D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33EBCE-42C1-E168-23CD-A5F7CD403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55E535-B1AE-4010-9B85-08F25B46C1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74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5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D34293-ACE9-D203-5518-5E6BF71F1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4" descr="Une image contenant croquis, dessin, illustration, conception&#10;&#10;Le contenu généré par l’IA peut être incorrect.">
            <a:extLst>
              <a:ext uri="{FF2B5EF4-FFF2-40B4-BE49-F238E27FC236}">
                <a16:creationId xmlns:a16="http://schemas.microsoft.com/office/drawing/2014/main" id="{E1DB15B5-F134-826C-7871-1D150A2D7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76" y="1308853"/>
            <a:ext cx="3343202" cy="3343202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 2" descr="Une image contenant graphisme, texte, Graphique, affiche&#10;&#10;Le contenu généré par l’IA peut être incorrect.">
            <a:extLst>
              <a:ext uri="{FF2B5EF4-FFF2-40B4-BE49-F238E27FC236}">
                <a16:creationId xmlns:a16="http://schemas.microsoft.com/office/drawing/2014/main" id="{3F473226-35CB-0CD9-7230-22921E84E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244" y="2494440"/>
            <a:ext cx="6020730" cy="240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22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8743A98-677C-C1DF-1571-75600830D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rbre, plein air, habits, sol&#10;&#10;Le contenu généré par l’IA peut être incorrect.">
            <a:extLst>
              <a:ext uri="{FF2B5EF4-FFF2-40B4-BE49-F238E27FC236}">
                <a16:creationId xmlns:a16="http://schemas.microsoft.com/office/drawing/2014/main" id="{CB1FDD22-A12F-EBE5-85F2-96D1B33DA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29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95B6F9-506C-31CA-F56F-3878C6A0B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einture, affiche, nuage&#10;&#10;Le contenu généré par l’IA peut être incorrect.">
            <a:extLst>
              <a:ext uri="{FF2B5EF4-FFF2-40B4-BE49-F238E27FC236}">
                <a16:creationId xmlns:a16="http://schemas.microsoft.com/office/drawing/2014/main" id="{D8407851-1141-1260-4786-0052D8C54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583" y="0"/>
            <a:ext cx="4900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1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lein air, Panneau d’affichage, ciel&#10;&#10;Le contenu généré par l’IA peut être incorrect.">
            <a:extLst>
              <a:ext uri="{FF2B5EF4-FFF2-40B4-BE49-F238E27FC236}">
                <a16:creationId xmlns:a16="http://schemas.microsoft.com/office/drawing/2014/main" id="{95528D96-349A-08A9-FC97-EC6E81FFD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095" y="84973"/>
            <a:ext cx="8910214" cy="6688054"/>
          </a:xfrm>
          <a:prstGeom prst="rect">
            <a:avLst/>
          </a:prstGeom>
        </p:spPr>
      </p:pic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D901346D-4C73-DF72-CF56-8AE0F77D677E}"/>
              </a:ext>
            </a:extLst>
          </p:cNvPr>
          <p:cNvSpPr/>
          <p:nvPr/>
        </p:nvSpPr>
        <p:spPr>
          <a:xfrm>
            <a:off x="2426329" y="1546165"/>
            <a:ext cx="5730843" cy="561315"/>
          </a:xfrm>
          <a:custGeom>
            <a:avLst/>
            <a:gdLst>
              <a:gd name="connsiteX0" fmla="*/ 0 w 5730843"/>
              <a:gd name="connsiteY0" fmla="*/ 0 h 561315"/>
              <a:gd name="connsiteX1" fmla="*/ 5721790 w 5730843"/>
              <a:gd name="connsiteY1" fmla="*/ 217283 h 561315"/>
              <a:gd name="connsiteX2" fmla="*/ 5730843 w 5730843"/>
              <a:gd name="connsiteY2" fmla="*/ 561315 h 561315"/>
              <a:gd name="connsiteX3" fmla="*/ 2697932 w 5730843"/>
              <a:gd name="connsiteY3" fmla="*/ 434566 h 561315"/>
              <a:gd name="connsiteX4" fmla="*/ 2462542 w 5730843"/>
              <a:gd name="connsiteY4" fmla="*/ 380246 h 561315"/>
              <a:gd name="connsiteX5" fmla="*/ 2118510 w 5730843"/>
              <a:gd name="connsiteY5" fmla="*/ 389299 h 561315"/>
              <a:gd name="connsiteX6" fmla="*/ 905346 w 5730843"/>
              <a:gd name="connsiteY6" fmla="*/ 398353 h 561315"/>
              <a:gd name="connsiteX7" fmla="*/ 27160 w 5730843"/>
              <a:gd name="connsiteY7" fmla="*/ 344032 h 561315"/>
              <a:gd name="connsiteX8" fmla="*/ 0 w 5730843"/>
              <a:gd name="connsiteY8" fmla="*/ 0 h 56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0843" h="561315">
                <a:moveTo>
                  <a:pt x="0" y="0"/>
                </a:moveTo>
                <a:lnTo>
                  <a:pt x="5721790" y="217283"/>
                </a:lnTo>
                <a:lnTo>
                  <a:pt x="5730843" y="561315"/>
                </a:lnTo>
                <a:lnTo>
                  <a:pt x="2697932" y="434566"/>
                </a:lnTo>
                <a:lnTo>
                  <a:pt x="2462542" y="380246"/>
                </a:lnTo>
                <a:lnTo>
                  <a:pt x="2118510" y="389299"/>
                </a:lnTo>
                <a:lnTo>
                  <a:pt x="905346" y="398353"/>
                </a:lnTo>
                <a:lnTo>
                  <a:pt x="27160" y="344032"/>
                </a:lnTo>
                <a:lnTo>
                  <a:pt x="0" y="0"/>
                </a:lnTo>
                <a:close/>
              </a:path>
            </a:pathLst>
          </a:custGeom>
          <a:solidFill>
            <a:srgbClr val="1619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0ACC18C-7244-5131-DD76-97614A31A91C}"/>
              </a:ext>
            </a:extLst>
          </p:cNvPr>
          <p:cNvSpPr txBox="1"/>
          <p:nvPr/>
        </p:nvSpPr>
        <p:spPr>
          <a:xfrm rot="120000">
            <a:off x="2342167" y="1598291"/>
            <a:ext cx="58991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b="1" dirty="0">
                <a:solidFill>
                  <a:srgbClr val="C9A233"/>
                </a:solidFill>
                <a:latin typeface="Aptos SemiBold" panose="020F0502020204030204" pitchFamily="34" charset="0"/>
              </a:rPr>
              <a:t>Le soleil est le principal facteur du changement climatique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C96CA0-C221-B71E-FD5F-C0B6412DF3D3}"/>
              </a:ext>
            </a:extLst>
          </p:cNvPr>
          <p:cNvSpPr/>
          <p:nvPr/>
        </p:nvSpPr>
        <p:spPr>
          <a:xfrm>
            <a:off x="2571184" y="1926411"/>
            <a:ext cx="1348966" cy="724277"/>
          </a:xfrm>
          <a:prstGeom prst="rect">
            <a:avLst/>
          </a:prstGeom>
          <a:solidFill>
            <a:srgbClr val="1619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0C73946-567C-81A2-FB45-F8730A76BD46}"/>
              </a:ext>
            </a:extLst>
          </p:cNvPr>
          <p:cNvSpPr txBox="1"/>
          <p:nvPr/>
        </p:nvSpPr>
        <p:spPr>
          <a:xfrm>
            <a:off x="2571184" y="2004357"/>
            <a:ext cx="1629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DB8DA"/>
                </a:solidFill>
                <a:latin typeface="+mj-lt"/>
              </a:rPr>
              <a:t>Pas vous.</a:t>
            </a:r>
          </a:p>
          <a:p>
            <a:r>
              <a:rPr lang="fr-FR" b="1" dirty="0">
                <a:solidFill>
                  <a:srgbClr val="CDB8DA"/>
                </a:solidFill>
                <a:latin typeface="+mj-lt"/>
              </a:rPr>
              <a:t>    Pas le CO2.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876A1B-AAB4-2589-3113-66E0FB6FF01E}"/>
              </a:ext>
            </a:extLst>
          </p:cNvPr>
          <p:cNvSpPr/>
          <p:nvPr/>
        </p:nvSpPr>
        <p:spPr>
          <a:xfrm>
            <a:off x="5948127" y="2216121"/>
            <a:ext cx="914400" cy="217284"/>
          </a:xfrm>
          <a:prstGeom prst="rect">
            <a:avLst/>
          </a:prstGeom>
          <a:solidFill>
            <a:srgbClr val="1619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BA0E389-33BC-8A3F-498D-98A082FF47ED}"/>
              </a:ext>
            </a:extLst>
          </p:cNvPr>
          <p:cNvSpPr txBox="1"/>
          <p:nvPr/>
        </p:nvSpPr>
        <p:spPr>
          <a:xfrm>
            <a:off x="5889280" y="2171795"/>
            <a:ext cx="1629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CDB8DA"/>
                </a:solidFill>
                <a:latin typeface="+mj-lt"/>
              </a:rPr>
              <a:t>Terre à l’échelle</a:t>
            </a:r>
          </a:p>
        </p:txBody>
      </p:sp>
    </p:spTree>
    <p:extLst>
      <p:ext uri="{BB962C8B-B14F-4D97-AF65-F5344CB8AC3E}">
        <p14:creationId xmlns:p14="http://schemas.microsoft.com/office/powerpoint/2010/main" val="3821389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arbre, plein air, habits&#10;&#10;Le contenu généré par l’IA peut être incorrect.">
            <a:extLst>
              <a:ext uri="{FF2B5EF4-FFF2-40B4-BE49-F238E27FC236}">
                <a16:creationId xmlns:a16="http://schemas.microsoft.com/office/drawing/2014/main" id="{C50FF391-D546-75E4-5D2E-EF2927CEF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11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dessin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id="{24D8FB6A-27E2-619F-48A2-092993144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54" y="0"/>
            <a:ext cx="7750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0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dessin humoristique, mammifère, illustration&#10;&#10;Le contenu généré par l’IA peut être incorrect.">
            <a:extLst>
              <a:ext uri="{FF2B5EF4-FFF2-40B4-BE49-F238E27FC236}">
                <a16:creationId xmlns:a16="http://schemas.microsoft.com/office/drawing/2014/main" id="{C7649302-6C78-F473-780B-422D779AD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" t="18140" r="4415" b="6977"/>
          <a:stretch>
            <a:fillRect/>
          </a:stretch>
        </p:blipFill>
        <p:spPr>
          <a:xfrm>
            <a:off x="1945757" y="1"/>
            <a:ext cx="8093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56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874F39F-CFC3-81E0-E55D-69D7F6D2C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ein air, arbre, chaussures, habits&#10;&#10;Le contenu généré par l’IA peut être incorrect.">
            <a:extLst>
              <a:ext uri="{FF2B5EF4-FFF2-40B4-BE49-F238E27FC236}">
                <a16:creationId xmlns:a16="http://schemas.microsoft.com/office/drawing/2014/main" id="{004624F7-51B8-3B64-7CA1-8B5AB0818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62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E6D072-9C05-99E0-384F-41AEBD1940B6}"/>
              </a:ext>
            </a:extLst>
          </p:cNvPr>
          <p:cNvSpPr/>
          <p:nvPr/>
        </p:nvSpPr>
        <p:spPr>
          <a:xfrm>
            <a:off x="0" y="1611085"/>
            <a:ext cx="12192000" cy="48294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B6D0CF3-D763-98EC-FC2C-F17476D77F1F}"/>
              </a:ext>
            </a:extLst>
          </p:cNvPr>
          <p:cNvSpPr txBox="1"/>
          <p:nvPr/>
        </p:nvSpPr>
        <p:spPr>
          <a:xfrm>
            <a:off x="718457" y="1814288"/>
            <a:ext cx="1046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COP 28 par </a:t>
            </a:r>
            <a:r>
              <a:rPr lang="fr-FR" sz="2000" dirty="0" err="1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Chappatte</a:t>
            </a:r>
            <a:r>
              <a:rPr lang="fr-FR" sz="2000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(1)</a:t>
            </a:r>
            <a:endParaRPr lang="fr-FR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Sécheresses plus fréquentes par l’ADEME</a:t>
            </a:r>
            <a:endParaRPr lang="fr-FR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Gaz de schiste aux Etats-Unis</a:t>
            </a:r>
            <a:endParaRPr lang="fr-FR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Emissions de GES en France par l’ADEME</a:t>
            </a:r>
            <a:endParaRPr lang="fr-FR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Rapport du GIEC, par le collectif « Pour un réveil écologique »</a:t>
            </a:r>
            <a:endParaRPr lang="fr-FR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 climat, clef de voute, par Chris </a:t>
            </a:r>
            <a:r>
              <a:rPr lang="fr-FR" sz="2000" dirty="0" err="1">
                <a:solidFill>
                  <a:schemeClr val="bg1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Slane</a:t>
            </a:r>
            <a:endParaRPr lang="fr-FR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Océan de plastique, par Cambon</a:t>
            </a:r>
            <a:endParaRPr lang="fr-FR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Forêt de </a:t>
            </a:r>
            <a:r>
              <a:rPr lang="fr-FR" sz="2000" dirty="0" err="1">
                <a:solidFill>
                  <a:schemeClr val="bg1"/>
                </a:solid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Troncais</a:t>
            </a:r>
            <a:endParaRPr lang="fr-FR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Parc Yosemite, affiche d’United Airlines (1945)</a:t>
            </a:r>
            <a:endParaRPr lang="fr-FR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COP 28 par </a:t>
            </a:r>
            <a:r>
              <a:rPr lang="fr-FR" sz="2000" dirty="0" err="1">
                <a:solidFill>
                  <a:schemeClr val="bg1"/>
                </a:solidFill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Chappatte</a:t>
            </a:r>
            <a:r>
              <a:rPr lang="fr-FR" sz="2000" dirty="0">
                <a:solidFill>
                  <a:schemeClr val="bg1"/>
                </a:solidFill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(2)</a:t>
            </a:r>
            <a:endParaRPr lang="fr-FR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Campagne d’affichage de Friends of science</a:t>
            </a:r>
            <a:endParaRPr lang="fr-FR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Agent de l’ONF</a:t>
            </a:r>
            <a:endParaRPr lang="fr-FR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Gare aux inondations</a:t>
            </a:r>
            <a:endParaRPr lang="fr-FR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de famille au parc du Yellowstone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AE629F7-F3A8-D688-5C31-4759FB2FA5E7}"/>
              </a:ext>
            </a:extLst>
          </p:cNvPr>
          <p:cNvSpPr txBox="1"/>
          <p:nvPr/>
        </p:nvSpPr>
        <p:spPr>
          <a:xfrm>
            <a:off x="2283025" y="174171"/>
            <a:ext cx="73356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DUPLIK HGGSP TERMINALE </a:t>
            </a:r>
          </a:p>
          <a:p>
            <a:pPr algn="ctr"/>
            <a:r>
              <a:rPr lang="fr-FR" sz="2800" b="1" dirty="0"/>
              <a:t>THEME ENVIRONNEMENT</a:t>
            </a:r>
          </a:p>
        </p:txBody>
      </p:sp>
    </p:spTree>
    <p:extLst>
      <p:ext uri="{BB962C8B-B14F-4D97-AF65-F5344CB8AC3E}">
        <p14:creationId xmlns:p14="http://schemas.microsoft.com/office/powerpoint/2010/main" val="196462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dessin, dessin humoristique, illustration&#10;&#10;Le contenu généré par l’IA peut être incorrect.">
            <a:extLst>
              <a:ext uri="{FF2B5EF4-FFF2-40B4-BE49-F238E27FC236}">
                <a16:creationId xmlns:a16="http://schemas.microsoft.com/office/drawing/2014/main" id="{AE0A3804-82B1-076E-A786-CF7A76948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70" y="125154"/>
            <a:ext cx="9209060" cy="673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3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fiction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id="{7A616BBB-4808-464C-5B91-60CD83853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1" t="-263" r="19169" b="-563"/>
          <a:stretch>
            <a:fillRect/>
          </a:stretch>
        </p:blipFill>
        <p:spPr>
          <a:xfrm>
            <a:off x="2576621" y="0"/>
            <a:ext cx="6259542" cy="66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9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ein air, sol, aérien, Photographie aérienne&#10;&#10;Le contenu généré par l’IA peut être incorrect.">
            <a:extLst>
              <a:ext uri="{FF2B5EF4-FFF2-40B4-BE49-F238E27FC236}">
                <a16:creationId xmlns:a16="http://schemas.microsoft.com/office/drawing/2014/main" id="{95403A35-C4C7-BA8A-B1F1-0871B2D19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23"/>
            <a:ext cx="12161867" cy="613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6B22554-DEBD-0DB0-796C-EDEEFDC9E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086" y="0"/>
            <a:ext cx="6526441" cy="674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92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CA27BCA-DD4A-1040-18E6-0C07DD492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nourriture, Restauration rapide, hamburger&#10;&#10;Le contenu généré par l’IA peut être incorrect.">
            <a:extLst>
              <a:ext uri="{FF2B5EF4-FFF2-40B4-BE49-F238E27FC236}">
                <a16:creationId xmlns:a16="http://schemas.microsoft.com/office/drawing/2014/main" id="{0D8A3F5C-C425-019E-912F-E64EC8C15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74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47678BE-5083-5811-0E5A-7FCB3FDCE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40" y="0"/>
            <a:ext cx="9787737" cy="6858000"/>
          </a:xfrm>
          <a:prstGeom prst="rect">
            <a:avLst/>
          </a:prstGeom>
        </p:spPr>
      </p:pic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53B28FA4-C193-DBFB-392B-DA042C45F26B}"/>
              </a:ext>
            </a:extLst>
          </p:cNvPr>
          <p:cNvSpPr/>
          <p:nvPr/>
        </p:nvSpPr>
        <p:spPr>
          <a:xfrm>
            <a:off x="4061861" y="3046396"/>
            <a:ext cx="1049154" cy="519764"/>
          </a:xfrm>
          <a:custGeom>
            <a:avLst/>
            <a:gdLst>
              <a:gd name="connsiteX0" fmla="*/ 28876 w 1049154"/>
              <a:gd name="connsiteY0" fmla="*/ 216568 h 519764"/>
              <a:gd name="connsiteX1" fmla="*/ 28876 w 1049154"/>
              <a:gd name="connsiteY1" fmla="*/ 216568 h 519764"/>
              <a:gd name="connsiteX2" fmla="*/ 115503 w 1049154"/>
              <a:gd name="connsiteY2" fmla="*/ 178067 h 519764"/>
              <a:gd name="connsiteX3" fmla="*/ 149192 w 1049154"/>
              <a:gd name="connsiteY3" fmla="*/ 168442 h 519764"/>
              <a:gd name="connsiteX4" fmla="*/ 197318 w 1049154"/>
              <a:gd name="connsiteY4" fmla="*/ 158817 h 519764"/>
              <a:gd name="connsiteX5" fmla="*/ 293571 w 1049154"/>
              <a:gd name="connsiteY5" fmla="*/ 139566 h 519764"/>
              <a:gd name="connsiteX6" fmla="*/ 370573 w 1049154"/>
              <a:gd name="connsiteY6" fmla="*/ 129941 h 519764"/>
              <a:gd name="connsiteX7" fmla="*/ 428324 w 1049154"/>
              <a:gd name="connsiteY7" fmla="*/ 115503 h 519764"/>
              <a:gd name="connsiteX8" fmla="*/ 457200 w 1049154"/>
              <a:gd name="connsiteY8" fmla="*/ 105878 h 519764"/>
              <a:gd name="connsiteX9" fmla="*/ 486076 w 1049154"/>
              <a:gd name="connsiteY9" fmla="*/ 101065 h 519764"/>
              <a:gd name="connsiteX10" fmla="*/ 514952 w 1049154"/>
              <a:gd name="connsiteY10" fmla="*/ 91440 h 519764"/>
              <a:gd name="connsiteX11" fmla="*/ 548640 w 1049154"/>
              <a:gd name="connsiteY11" fmla="*/ 77002 h 519764"/>
              <a:gd name="connsiteX12" fmla="*/ 616017 w 1049154"/>
              <a:gd name="connsiteY12" fmla="*/ 67377 h 519764"/>
              <a:gd name="connsiteX13" fmla="*/ 659331 w 1049154"/>
              <a:gd name="connsiteY13" fmla="*/ 57751 h 519764"/>
              <a:gd name="connsiteX14" fmla="*/ 750771 w 1049154"/>
              <a:gd name="connsiteY14" fmla="*/ 48126 h 519764"/>
              <a:gd name="connsiteX15" fmla="*/ 832585 w 1049154"/>
              <a:gd name="connsiteY15" fmla="*/ 33688 h 519764"/>
              <a:gd name="connsiteX16" fmla="*/ 880712 w 1049154"/>
              <a:gd name="connsiteY16" fmla="*/ 14438 h 519764"/>
              <a:gd name="connsiteX17" fmla="*/ 943276 w 1049154"/>
              <a:gd name="connsiteY17" fmla="*/ 0 h 519764"/>
              <a:gd name="connsiteX18" fmla="*/ 1020278 w 1049154"/>
              <a:gd name="connsiteY18" fmla="*/ 19250 h 519764"/>
              <a:gd name="connsiteX19" fmla="*/ 1049154 w 1049154"/>
              <a:gd name="connsiteY19" fmla="*/ 81815 h 519764"/>
              <a:gd name="connsiteX20" fmla="*/ 1039528 w 1049154"/>
              <a:gd name="connsiteY20" fmla="*/ 317633 h 519764"/>
              <a:gd name="connsiteX21" fmla="*/ 1020278 w 1049154"/>
              <a:gd name="connsiteY21" fmla="*/ 332071 h 519764"/>
              <a:gd name="connsiteX22" fmla="*/ 919213 w 1049154"/>
              <a:gd name="connsiteY22" fmla="*/ 380198 h 519764"/>
              <a:gd name="connsiteX23" fmla="*/ 866274 w 1049154"/>
              <a:gd name="connsiteY23" fmla="*/ 389823 h 519764"/>
              <a:gd name="connsiteX24" fmla="*/ 659331 w 1049154"/>
              <a:gd name="connsiteY24" fmla="*/ 394636 h 519764"/>
              <a:gd name="connsiteX25" fmla="*/ 616017 w 1049154"/>
              <a:gd name="connsiteY25" fmla="*/ 404261 h 519764"/>
              <a:gd name="connsiteX26" fmla="*/ 587141 w 1049154"/>
              <a:gd name="connsiteY26" fmla="*/ 409073 h 519764"/>
              <a:gd name="connsiteX27" fmla="*/ 534202 w 1049154"/>
              <a:gd name="connsiteY27" fmla="*/ 418699 h 519764"/>
              <a:gd name="connsiteX28" fmla="*/ 510139 w 1049154"/>
              <a:gd name="connsiteY28" fmla="*/ 428324 h 519764"/>
              <a:gd name="connsiteX29" fmla="*/ 481263 w 1049154"/>
              <a:gd name="connsiteY29" fmla="*/ 437949 h 519764"/>
              <a:gd name="connsiteX30" fmla="*/ 457200 w 1049154"/>
              <a:gd name="connsiteY30" fmla="*/ 447575 h 519764"/>
              <a:gd name="connsiteX31" fmla="*/ 428324 w 1049154"/>
              <a:gd name="connsiteY31" fmla="*/ 457200 h 519764"/>
              <a:gd name="connsiteX32" fmla="*/ 404261 w 1049154"/>
              <a:gd name="connsiteY32" fmla="*/ 466825 h 519764"/>
              <a:gd name="connsiteX33" fmla="*/ 356135 w 1049154"/>
              <a:gd name="connsiteY33" fmla="*/ 476450 h 519764"/>
              <a:gd name="connsiteX34" fmla="*/ 327259 w 1049154"/>
              <a:gd name="connsiteY34" fmla="*/ 486076 h 519764"/>
              <a:gd name="connsiteX35" fmla="*/ 279133 w 1049154"/>
              <a:gd name="connsiteY35" fmla="*/ 490888 h 519764"/>
              <a:gd name="connsiteX36" fmla="*/ 231006 w 1049154"/>
              <a:gd name="connsiteY36" fmla="*/ 510139 h 519764"/>
              <a:gd name="connsiteX37" fmla="*/ 178067 w 1049154"/>
              <a:gd name="connsiteY37" fmla="*/ 519764 h 519764"/>
              <a:gd name="connsiteX38" fmla="*/ 139566 w 1049154"/>
              <a:gd name="connsiteY38" fmla="*/ 505326 h 519764"/>
              <a:gd name="connsiteX39" fmla="*/ 115503 w 1049154"/>
              <a:gd name="connsiteY39" fmla="*/ 486076 h 519764"/>
              <a:gd name="connsiteX40" fmla="*/ 62564 w 1049154"/>
              <a:gd name="connsiteY40" fmla="*/ 413886 h 519764"/>
              <a:gd name="connsiteX41" fmla="*/ 43314 w 1049154"/>
              <a:gd name="connsiteY41" fmla="*/ 389823 h 519764"/>
              <a:gd name="connsiteX42" fmla="*/ 14438 w 1049154"/>
              <a:gd name="connsiteY42" fmla="*/ 336884 h 519764"/>
              <a:gd name="connsiteX43" fmla="*/ 9625 w 1049154"/>
              <a:gd name="connsiteY43" fmla="*/ 312821 h 519764"/>
              <a:gd name="connsiteX44" fmla="*/ 4813 w 1049154"/>
              <a:gd name="connsiteY44" fmla="*/ 298383 h 519764"/>
              <a:gd name="connsiteX45" fmla="*/ 0 w 1049154"/>
              <a:gd name="connsiteY45" fmla="*/ 279132 h 519764"/>
              <a:gd name="connsiteX46" fmla="*/ 28876 w 1049154"/>
              <a:gd name="connsiteY46" fmla="*/ 216568 h 51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49154" h="519764">
                <a:moveTo>
                  <a:pt x="28876" y="216568"/>
                </a:moveTo>
                <a:lnTo>
                  <a:pt x="28876" y="216568"/>
                </a:lnTo>
                <a:cubicBezTo>
                  <a:pt x="57752" y="203734"/>
                  <a:pt x="86164" y="189803"/>
                  <a:pt x="115503" y="178067"/>
                </a:cubicBezTo>
                <a:cubicBezTo>
                  <a:pt x="126347" y="173730"/>
                  <a:pt x="138006" y="171798"/>
                  <a:pt x="149192" y="168442"/>
                </a:cubicBezTo>
                <a:cubicBezTo>
                  <a:pt x="179740" y="159278"/>
                  <a:pt x="146648" y="166055"/>
                  <a:pt x="197318" y="158817"/>
                </a:cubicBezTo>
                <a:cubicBezTo>
                  <a:pt x="240872" y="137038"/>
                  <a:pt x="205239" y="152186"/>
                  <a:pt x="293571" y="139566"/>
                </a:cubicBezTo>
                <a:cubicBezTo>
                  <a:pt x="341640" y="132698"/>
                  <a:pt x="315985" y="136005"/>
                  <a:pt x="370573" y="129941"/>
                </a:cubicBezTo>
                <a:cubicBezTo>
                  <a:pt x="389823" y="125128"/>
                  <a:pt x="409499" y="121778"/>
                  <a:pt x="428324" y="115503"/>
                </a:cubicBezTo>
                <a:cubicBezTo>
                  <a:pt x="437949" y="112295"/>
                  <a:pt x="447357" y="108339"/>
                  <a:pt x="457200" y="105878"/>
                </a:cubicBezTo>
                <a:cubicBezTo>
                  <a:pt x="466667" y="103511"/>
                  <a:pt x="476609" y="103432"/>
                  <a:pt x="486076" y="101065"/>
                </a:cubicBezTo>
                <a:cubicBezTo>
                  <a:pt x="495919" y="98604"/>
                  <a:pt x="505482" y="95082"/>
                  <a:pt x="514952" y="91440"/>
                </a:cubicBezTo>
                <a:cubicBezTo>
                  <a:pt x="526355" y="87054"/>
                  <a:pt x="536755" y="79832"/>
                  <a:pt x="548640" y="77002"/>
                </a:cubicBezTo>
                <a:cubicBezTo>
                  <a:pt x="570710" y="71747"/>
                  <a:pt x="616017" y="67377"/>
                  <a:pt x="616017" y="67377"/>
                </a:cubicBezTo>
                <a:cubicBezTo>
                  <a:pt x="638453" y="59898"/>
                  <a:pt x="627874" y="62590"/>
                  <a:pt x="659331" y="57751"/>
                </a:cubicBezTo>
                <a:cubicBezTo>
                  <a:pt x="703901" y="50894"/>
                  <a:pt x="695750" y="52711"/>
                  <a:pt x="750771" y="48126"/>
                </a:cubicBezTo>
                <a:cubicBezTo>
                  <a:pt x="778042" y="43313"/>
                  <a:pt x="806873" y="43972"/>
                  <a:pt x="832585" y="33688"/>
                </a:cubicBezTo>
                <a:cubicBezTo>
                  <a:pt x="848627" y="27271"/>
                  <a:pt x="863845" y="18186"/>
                  <a:pt x="880712" y="14438"/>
                </a:cubicBezTo>
                <a:cubicBezTo>
                  <a:pt x="930482" y="3377"/>
                  <a:pt x="909677" y="8399"/>
                  <a:pt x="943276" y="0"/>
                </a:cubicBezTo>
                <a:cubicBezTo>
                  <a:pt x="968943" y="6417"/>
                  <a:pt x="997096" y="6500"/>
                  <a:pt x="1020278" y="19250"/>
                </a:cubicBezTo>
                <a:cubicBezTo>
                  <a:pt x="1032666" y="26063"/>
                  <a:pt x="1044770" y="68663"/>
                  <a:pt x="1049154" y="81815"/>
                </a:cubicBezTo>
                <a:cubicBezTo>
                  <a:pt x="1045945" y="160421"/>
                  <a:pt x="1048546" y="239480"/>
                  <a:pt x="1039528" y="317633"/>
                </a:cubicBezTo>
                <a:cubicBezTo>
                  <a:pt x="1038609" y="325601"/>
                  <a:pt x="1027109" y="327867"/>
                  <a:pt x="1020278" y="332071"/>
                </a:cubicBezTo>
                <a:cubicBezTo>
                  <a:pt x="997754" y="345932"/>
                  <a:pt x="942942" y="375453"/>
                  <a:pt x="919213" y="380198"/>
                </a:cubicBezTo>
                <a:cubicBezTo>
                  <a:pt x="910071" y="382026"/>
                  <a:pt x="874003" y="389508"/>
                  <a:pt x="866274" y="389823"/>
                </a:cubicBezTo>
                <a:cubicBezTo>
                  <a:pt x="797332" y="392637"/>
                  <a:pt x="728312" y="393032"/>
                  <a:pt x="659331" y="394636"/>
                </a:cubicBezTo>
                <a:cubicBezTo>
                  <a:pt x="644893" y="397844"/>
                  <a:pt x="630520" y="401361"/>
                  <a:pt x="616017" y="404261"/>
                </a:cubicBezTo>
                <a:cubicBezTo>
                  <a:pt x="606448" y="406175"/>
                  <a:pt x="596710" y="407159"/>
                  <a:pt x="587141" y="409073"/>
                </a:cubicBezTo>
                <a:cubicBezTo>
                  <a:pt x="530391" y="420423"/>
                  <a:pt x="619879" y="406459"/>
                  <a:pt x="534202" y="418699"/>
                </a:cubicBezTo>
                <a:cubicBezTo>
                  <a:pt x="526181" y="421907"/>
                  <a:pt x="518258" y="425372"/>
                  <a:pt x="510139" y="428324"/>
                </a:cubicBezTo>
                <a:cubicBezTo>
                  <a:pt x="500604" y="431791"/>
                  <a:pt x="490683" y="434181"/>
                  <a:pt x="481263" y="437949"/>
                </a:cubicBezTo>
                <a:cubicBezTo>
                  <a:pt x="473242" y="441158"/>
                  <a:pt x="465319" y="444623"/>
                  <a:pt x="457200" y="447575"/>
                </a:cubicBezTo>
                <a:cubicBezTo>
                  <a:pt x="447665" y="451042"/>
                  <a:pt x="437744" y="453432"/>
                  <a:pt x="428324" y="457200"/>
                </a:cubicBezTo>
                <a:cubicBezTo>
                  <a:pt x="420303" y="460408"/>
                  <a:pt x="412608" y="464599"/>
                  <a:pt x="404261" y="466825"/>
                </a:cubicBezTo>
                <a:cubicBezTo>
                  <a:pt x="388454" y="471040"/>
                  <a:pt x="372006" y="472482"/>
                  <a:pt x="356135" y="476450"/>
                </a:cubicBezTo>
                <a:cubicBezTo>
                  <a:pt x="346292" y="478911"/>
                  <a:pt x="337231" y="484206"/>
                  <a:pt x="327259" y="486076"/>
                </a:cubicBezTo>
                <a:cubicBezTo>
                  <a:pt x="311413" y="489047"/>
                  <a:pt x="295175" y="489284"/>
                  <a:pt x="279133" y="490888"/>
                </a:cubicBezTo>
                <a:cubicBezTo>
                  <a:pt x="263091" y="497305"/>
                  <a:pt x="248049" y="507299"/>
                  <a:pt x="231006" y="510139"/>
                </a:cubicBezTo>
                <a:cubicBezTo>
                  <a:pt x="194062" y="516296"/>
                  <a:pt x="211699" y="513037"/>
                  <a:pt x="178067" y="519764"/>
                </a:cubicBezTo>
                <a:cubicBezTo>
                  <a:pt x="165233" y="514951"/>
                  <a:pt x="151634" y="511824"/>
                  <a:pt x="139566" y="505326"/>
                </a:cubicBezTo>
                <a:cubicBezTo>
                  <a:pt x="130522" y="500456"/>
                  <a:pt x="122766" y="493339"/>
                  <a:pt x="115503" y="486076"/>
                </a:cubicBezTo>
                <a:cubicBezTo>
                  <a:pt x="80389" y="450962"/>
                  <a:pt x="90770" y="454629"/>
                  <a:pt x="62564" y="413886"/>
                </a:cubicBezTo>
                <a:cubicBezTo>
                  <a:pt x="56717" y="405441"/>
                  <a:pt x="49204" y="398238"/>
                  <a:pt x="43314" y="389823"/>
                </a:cubicBezTo>
                <a:cubicBezTo>
                  <a:pt x="31661" y="373176"/>
                  <a:pt x="23485" y="354979"/>
                  <a:pt x="14438" y="336884"/>
                </a:cubicBezTo>
                <a:cubicBezTo>
                  <a:pt x="12834" y="328863"/>
                  <a:pt x="11609" y="320757"/>
                  <a:pt x="9625" y="312821"/>
                </a:cubicBezTo>
                <a:cubicBezTo>
                  <a:pt x="8395" y="307900"/>
                  <a:pt x="6207" y="303261"/>
                  <a:pt x="4813" y="298383"/>
                </a:cubicBezTo>
                <a:cubicBezTo>
                  <a:pt x="2996" y="292023"/>
                  <a:pt x="1604" y="285549"/>
                  <a:pt x="0" y="279132"/>
                </a:cubicBezTo>
                <a:cubicBezTo>
                  <a:pt x="5037" y="198550"/>
                  <a:pt x="24063" y="226995"/>
                  <a:pt x="28876" y="216568"/>
                </a:cubicBezTo>
                <a:close/>
              </a:path>
            </a:pathLst>
          </a:custGeom>
          <a:solidFill>
            <a:srgbClr val="8194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69AC0AE-4D0D-2E8E-9299-58BD79F745EC}"/>
              </a:ext>
            </a:extLst>
          </p:cNvPr>
          <p:cNvSpPr txBox="1"/>
          <p:nvPr/>
        </p:nvSpPr>
        <p:spPr>
          <a:xfrm rot="20813786">
            <a:off x="3880144" y="3048655"/>
            <a:ext cx="1761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Bahnschrift SemiCondensed" panose="020B0502040204020203" pitchFamily="34" charset="0"/>
              </a:rPr>
              <a:t>NOURRITURE</a:t>
            </a: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2084402D-595C-0090-6FFA-FFF8CE218E24}"/>
              </a:ext>
            </a:extLst>
          </p:cNvPr>
          <p:cNvSpPr/>
          <p:nvPr/>
        </p:nvSpPr>
        <p:spPr>
          <a:xfrm>
            <a:off x="4186986" y="2455846"/>
            <a:ext cx="1107520" cy="571299"/>
          </a:xfrm>
          <a:custGeom>
            <a:avLst/>
            <a:gdLst>
              <a:gd name="connsiteX0" fmla="*/ 4816 w 1107520"/>
              <a:gd name="connsiteY0" fmla="*/ 162226 h 571299"/>
              <a:gd name="connsiteX1" fmla="*/ 4816 w 1107520"/>
              <a:gd name="connsiteY1" fmla="*/ 162226 h 571299"/>
              <a:gd name="connsiteX2" fmla="*/ 168446 w 1107520"/>
              <a:gd name="connsiteY2" fmla="*/ 94849 h 571299"/>
              <a:gd name="connsiteX3" fmla="*/ 264698 w 1107520"/>
              <a:gd name="connsiteY3" fmla="*/ 75598 h 571299"/>
              <a:gd name="connsiteX4" fmla="*/ 462016 w 1107520"/>
              <a:gd name="connsiteY4" fmla="*/ 37097 h 571299"/>
              <a:gd name="connsiteX5" fmla="*/ 558269 w 1107520"/>
              <a:gd name="connsiteY5" fmla="*/ 17847 h 571299"/>
              <a:gd name="connsiteX6" fmla="*/ 875902 w 1107520"/>
              <a:gd name="connsiteY6" fmla="*/ 8221 h 571299"/>
              <a:gd name="connsiteX7" fmla="*/ 1068408 w 1107520"/>
              <a:gd name="connsiteY7" fmla="*/ 8221 h 571299"/>
              <a:gd name="connsiteX8" fmla="*/ 1082846 w 1107520"/>
              <a:gd name="connsiteY8" fmla="*/ 22659 h 571299"/>
              <a:gd name="connsiteX9" fmla="*/ 1087658 w 1107520"/>
              <a:gd name="connsiteY9" fmla="*/ 296979 h 571299"/>
              <a:gd name="connsiteX10" fmla="*/ 1082846 w 1107520"/>
              <a:gd name="connsiteY10" fmla="*/ 321042 h 571299"/>
              <a:gd name="connsiteX11" fmla="*/ 1063595 w 1107520"/>
              <a:gd name="connsiteY11" fmla="*/ 359543 h 571299"/>
              <a:gd name="connsiteX12" fmla="*/ 1053970 w 1107520"/>
              <a:gd name="connsiteY12" fmla="*/ 369169 h 571299"/>
              <a:gd name="connsiteX13" fmla="*/ 1029907 w 1107520"/>
              <a:gd name="connsiteY13" fmla="*/ 373981 h 571299"/>
              <a:gd name="connsiteX14" fmla="*/ 707460 w 1107520"/>
              <a:gd name="connsiteY14" fmla="*/ 378794 h 571299"/>
              <a:gd name="connsiteX15" fmla="*/ 635271 w 1107520"/>
              <a:gd name="connsiteY15" fmla="*/ 393232 h 571299"/>
              <a:gd name="connsiteX16" fmla="*/ 611208 w 1107520"/>
              <a:gd name="connsiteY16" fmla="*/ 402857 h 571299"/>
              <a:gd name="connsiteX17" fmla="*/ 582332 w 1107520"/>
              <a:gd name="connsiteY17" fmla="*/ 412482 h 571299"/>
              <a:gd name="connsiteX18" fmla="*/ 558269 w 1107520"/>
              <a:gd name="connsiteY18" fmla="*/ 422108 h 571299"/>
              <a:gd name="connsiteX19" fmla="*/ 514955 w 1107520"/>
              <a:gd name="connsiteY19" fmla="*/ 436546 h 571299"/>
              <a:gd name="connsiteX20" fmla="*/ 486079 w 1107520"/>
              <a:gd name="connsiteY20" fmla="*/ 450983 h 571299"/>
              <a:gd name="connsiteX21" fmla="*/ 409077 w 1107520"/>
              <a:gd name="connsiteY21" fmla="*/ 460609 h 571299"/>
              <a:gd name="connsiteX22" fmla="*/ 380201 w 1107520"/>
              <a:gd name="connsiteY22" fmla="*/ 465421 h 571299"/>
              <a:gd name="connsiteX23" fmla="*/ 360951 w 1107520"/>
              <a:gd name="connsiteY23" fmla="*/ 470234 h 571299"/>
              <a:gd name="connsiteX24" fmla="*/ 312825 w 1107520"/>
              <a:gd name="connsiteY24" fmla="*/ 479859 h 571299"/>
              <a:gd name="connsiteX25" fmla="*/ 197321 w 1107520"/>
              <a:gd name="connsiteY25" fmla="*/ 532798 h 571299"/>
              <a:gd name="connsiteX26" fmla="*/ 158820 w 1107520"/>
              <a:gd name="connsiteY26" fmla="*/ 552049 h 571299"/>
              <a:gd name="connsiteX27" fmla="*/ 101069 w 1107520"/>
              <a:gd name="connsiteY27" fmla="*/ 571299 h 571299"/>
              <a:gd name="connsiteX28" fmla="*/ 81818 w 1107520"/>
              <a:gd name="connsiteY28" fmla="*/ 547236 h 571299"/>
              <a:gd name="connsiteX29" fmla="*/ 52942 w 1107520"/>
              <a:gd name="connsiteY29" fmla="*/ 484672 h 571299"/>
              <a:gd name="connsiteX30" fmla="*/ 28879 w 1107520"/>
              <a:gd name="connsiteY30" fmla="*/ 407670 h 571299"/>
              <a:gd name="connsiteX31" fmla="*/ 4816 w 1107520"/>
              <a:gd name="connsiteY31" fmla="*/ 349918 h 571299"/>
              <a:gd name="connsiteX32" fmla="*/ 4816 w 1107520"/>
              <a:gd name="connsiteY32" fmla="*/ 162226 h 571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07520" h="571299">
                <a:moveTo>
                  <a:pt x="4816" y="162226"/>
                </a:moveTo>
                <a:lnTo>
                  <a:pt x="4816" y="162226"/>
                </a:lnTo>
                <a:cubicBezTo>
                  <a:pt x="59359" y="139767"/>
                  <a:pt x="112487" y="113502"/>
                  <a:pt x="168446" y="94849"/>
                </a:cubicBezTo>
                <a:cubicBezTo>
                  <a:pt x="199486" y="84502"/>
                  <a:pt x="232816" y="82955"/>
                  <a:pt x="264698" y="75598"/>
                </a:cubicBezTo>
                <a:cubicBezTo>
                  <a:pt x="492776" y="22964"/>
                  <a:pt x="209419" y="77838"/>
                  <a:pt x="462016" y="37097"/>
                </a:cubicBezTo>
                <a:cubicBezTo>
                  <a:pt x="494502" y="31857"/>
                  <a:pt x="525209" y="19792"/>
                  <a:pt x="558269" y="17847"/>
                </a:cubicBezTo>
                <a:cubicBezTo>
                  <a:pt x="624386" y="13958"/>
                  <a:pt x="827343" y="9466"/>
                  <a:pt x="875902" y="8221"/>
                </a:cubicBezTo>
                <a:cubicBezTo>
                  <a:pt x="950778" y="-1137"/>
                  <a:pt x="959409" y="-4236"/>
                  <a:pt x="1068408" y="8221"/>
                </a:cubicBezTo>
                <a:cubicBezTo>
                  <a:pt x="1075170" y="8994"/>
                  <a:pt x="1078033" y="17846"/>
                  <a:pt x="1082846" y="22659"/>
                </a:cubicBezTo>
                <a:cubicBezTo>
                  <a:pt x="1130176" y="117325"/>
                  <a:pt x="1096436" y="42398"/>
                  <a:pt x="1087658" y="296979"/>
                </a:cubicBezTo>
                <a:cubicBezTo>
                  <a:pt x="1087376" y="305154"/>
                  <a:pt x="1084830" y="313106"/>
                  <a:pt x="1082846" y="321042"/>
                </a:cubicBezTo>
                <a:cubicBezTo>
                  <a:pt x="1079013" y="336376"/>
                  <a:pt x="1073382" y="345841"/>
                  <a:pt x="1063595" y="359543"/>
                </a:cubicBezTo>
                <a:cubicBezTo>
                  <a:pt x="1060958" y="363235"/>
                  <a:pt x="1058141" y="367382"/>
                  <a:pt x="1053970" y="369169"/>
                </a:cubicBezTo>
                <a:cubicBezTo>
                  <a:pt x="1046452" y="372391"/>
                  <a:pt x="1038084" y="373754"/>
                  <a:pt x="1029907" y="373981"/>
                </a:cubicBezTo>
                <a:cubicBezTo>
                  <a:pt x="922454" y="376966"/>
                  <a:pt x="814942" y="377190"/>
                  <a:pt x="707460" y="378794"/>
                </a:cubicBezTo>
                <a:cubicBezTo>
                  <a:pt x="675536" y="383355"/>
                  <a:pt x="667448" y="383332"/>
                  <a:pt x="635271" y="393232"/>
                </a:cubicBezTo>
                <a:cubicBezTo>
                  <a:pt x="627014" y="395773"/>
                  <a:pt x="619327" y="399905"/>
                  <a:pt x="611208" y="402857"/>
                </a:cubicBezTo>
                <a:cubicBezTo>
                  <a:pt x="601673" y="406324"/>
                  <a:pt x="591867" y="409015"/>
                  <a:pt x="582332" y="412482"/>
                </a:cubicBezTo>
                <a:cubicBezTo>
                  <a:pt x="574213" y="415434"/>
                  <a:pt x="566405" y="419202"/>
                  <a:pt x="558269" y="422108"/>
                </a:cubicBezTo>
                <a:cubicBezTo>
                  <a:pt x="543937" y="427227"/>
                  <a:pt x="528567" y="429740"/>
                  <a:pt x="514955" y="436546"/>
                </a:cubicBezTo>
                <a:cubicBezTo>
                  <a:pt x="505330" y="441358"/>
                  <a:pt x="496573" y="448598"/>
                  <a:pt x="486079" y="450983"/>
                </a:cubicBezTo>
                <a:cubicBezTo>
                  <a:pt x="460855" y="456716"/>
                  <a:pt x="434707" y="457114"/>
                  <a:pt x="409077" y="460609"/>
                </a:cubicBezTo>
                <a:cubicBezTo>
                  <a:pt x="399408" y="461927"/>
                  <a:pt x="389770" y="463507"/>
                  <a:pt x="380201" y="465421"/>
                </a:cubicBezTo>
                <a:cubicBezTo>
                  <a:pt x="373715" y="466718"/>
                  <a:pt x="367418" y="468848"/>
                  <a:pt x="360951" y="470234"/>
                </a:cubicBezTo>
                <a:cubicBezTo>
                  <a:pt x="344954" y="473662"/>
                  <a:pt x="312825" y="479859"/>
                  <a:pt x="312825" y="479859"/>
                </a:cubicBezTo>
                <a:cubicBezTo>
                  <a:pt x="146927" y="562809"/>
                  <a:pt x="325920" y="475643"/>
                  <a:pt x="197321" y="532798"/>
                </a:cubicBezTo>
                <a:cubicBezTo>
                  <a:pt x="184209" y="538625"/>
                  <a:pt x="171965" y="546298"/>
                  <a:pt x="158820" y="552049"/>
                </a:cubicBezTo>
                <a:cubicBezTo>
                  <a:pt x="129022" y="565086"/>
                  <a:pt x="126428" y="564960"/>
                  <a:pt x="101069" y="571299"/>
                </a:cubicBezTo>
                <a:cubicBezTo>
                  <a:pt x="94652" y="563278"/>
                  <a:pt x="86412" y="556424"/>
                  <a:pt x="81818" y="547236"/>
                </a:cubicBezTo>
                <a:cubicBezTo>
                  <a:pt x="30603" y="444808"/>
                  <a:pt x="116720" y="580337"/>
                  <a:pt x="52942" y="484672"/>
                </a:cubicBezTo>
                <a:cubicBezTo>
                  <a:pt x="43676" y="447607"/>
                  <a:pt x="44146" y="443292"/>
                  <a:pt x="28879" y="407670"/>
                </a:cubicBezTo>
                <a:cubicBezTo>
                  <a:pt x="418" y="341261"/>
                  <a:pt x="26787" y="415834"/>
                  <a:pt x="4816" y="349918"/>
                </a:cubicBezTo>
                <a:cubicBezTo>
                  <a:pt x="-6021" y="252395"/>
                  <a:pt x="4816" y="193508"/>
                  <a:pt x="4816" y="162226"/>
                </a:cubicBezTo>
                <a:close/>
              </a:path>
            </a:pathLst>
          </a:custGeom>
          <a:solidFill>
            <a:srgbClr val="8194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5640BD9-4DFB-286F-A2BD-4837541FFAF4}"/>
              </a:ext>
            </a:extLst>
          </p:cNvPr>
          <p:cNvSpPr txBox="1"/>
          <p:nvPr/>
        </p:nvSpPr>
        <p:spPr>
          <a:xfrm rot="21092616">
            <a:off x="4134576" y="2414093"/>
            <a:ext cx="1761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Bahnschrift SemiCondensed" panose="020B0502040204020203" pitchFamily="34" charset="0"/>
              </a:rPr>
              <a:t>SECURITE</a:t>
            </a: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BED83BC8-49B2-EB39-B180-F080DCBB4148}"/>
              </a:ext>
            </a:extLst>
          </p:cNvPr>
          <p:cNvSpPr/>
          <p:nvPr/>
        </p:nvSpPr>
        <p:spPr>
          <a:xfrm>
            <a:off x="2619840" y="2781701"/>
            <a:ext cx="1374644" cy="991402"/>
          </a:xfrm>
          <a:custGeom>
            <a:avLst/>
            <a:gdLst>
              <a:gd name="connsiteX0" fmla="*/ 3044 w 1374644"/>
              <a:gd name="connsiteY0" fmla="*/ 688206 h 991402"/>
              <a:gd name="connsiteX1" fmla="*/ 3044 w 1374644"/>
              <a:gd name="connsiteY1" fmla="*/ 688206 h 991402"/>
              <a:gd name="connsiteX2" fmla="*/ 70421 w 1374644"/>
              <a:gd name="connsiteY2" fmla="*/ 591954 h 991402"/>
              <a:gd name="connsiteX3" fmla="*/ 108922 w 1374644"/>
              <a:gd name="connsiteY3" fmla="*/ 563078 h 991402"/>
              <a:gd name="connsiteX4" fmla="*/ 128173 w 1374644"/>
              <a:gd name="connsiteY4" fmla="*/ 539015 h 991402"/>
              <a:gd name="connsiteX5" fmla="*/ 147423 w 1374644"/>
              <a:gd name="connsiteY5" fmla="*/ 529390 h 991402"/>
              <a:gd name="connsiteX6" fmla="*/ 181112 w 1374644"/>
              <a:gd name="connsiteY6" fmla="*/ 510139 h 991402"/>
              <a:gd name="connsiteX7" fmla="*/ 224425 w 1374644"/>
              <a:gd name="connsiteY7" fmla="*/ 481263 h 991402"/>
              <a:gd name="connsiteX8" fmla="*/ 248488 w 1374644"/>
              <a:gd name="connsiteY8" fmla="*/ 466825 h 991402"/>
              <a:gd name="connsiteX9" fmla="*/ 311053 w 1374644"/>
              <a:gd name="connsiteY9" fmla="*/ 442762 h 991402"/>
              <a:gd name="connsiteX10" fmla="*/ 339928 w 1374644"/>
              <a:gd name="connsiteY10" fmla="*/ 433137 h 991402"/>
              <a:gd name="connsiteX11" fmla="*/ 412118 w 1374644"/>
              <a:gd name="connsiteY11" fmla="*/ 399448 h 991402"/>
              <a:gd name="connsiteX12" fmla="*/ 436181 w 1374644"/>
              <a:gd name="connsiteY12" fmla="*/ 389823 h 991402"/>
              <a:gd name="connsiteX13" fmla="*/ 465057 w 1374644"/>
              <a:gd name="connsiteY13" fmla="*/ 370573 h 991402"/>
              <a:gd name="connsiteX14" fmla="*/ 503558 w 1374644"/>
              <a:gd name="connsiteY14" fmla="*/ 341697 h 991402"/>
              <a:gd name="connsiteX15" fmla="*/ 527621 w 1374644"/>
              <a:gd name="connsiteY15" fmla="*/ 322446 h 991402"/>
              <a:gd name="connsiteX16" fmla="*/ 556497 w 1374644"/>
              <a:gd name="connsiteY16" fmla="*/ 308008 h 991402"/>
              <a:gd name="connsiteX17" fmla="*/ 580560 w 1374644"/>
              <a:gd name="connsiteY17" fmla="*/ 288758 h 991402"/>
              <a:gd name="connsiteX18" fmla="*/ 686438 w 1374644"/>
              <a:gd name="connsiteY18" fmla="*/ 240632 h 991402"/>
              <a:gd name="connsiteX19" fmla="*/ 724939 w 1374644"/>
              <a:gd name="connsiteY19" fmla="*/ 221381 h 991402"/>
              <a:gd name="connsiteX20" fmla="*/ 768253 w 1374644"/>
              <a:gd name="connsiteY20" fmla="*/ 197318 h 991402"/>
              <a:gd name="connsiteX21" fmla="*/ 806754 w 1374644"/>
              <a:gd name="connsiteY21" fmla="*/ 182880 h 991402"/>
              <a:gd name="connsiteX22" fmla="*/ 869318 w 1374644"/>
              <a:gd name="connsiteY22" fmla="*/ 149192 h 991402"/>
              <a:gd name="connsiteX23" fmla="*/ 965571 w 1374644"/>
              <a:gd name="connsiteY23" fmla="*/ 105878 h 991402"/>
              <a:gd name="connsiteX24" fmla="*/ 994446 w 1374644"/>
              <a:gd name="connsiteY24" fmla="*/ 91440 h 991402"/>
              <a:gd name="connsiteX25" fmla="*/ 1018509 w 1374644"/>
              <a:gd name="connsiteY25" fmla="*/ 81815 h 991402"/>
              <a:gd name="connsiteX26" fmla="*/ 1090699 w 1374644"/>
              <a:gd name="connsiteY26" fmla="*/ 48126 h 991402"/>
              <a:gd name="connsiteX27" fmla="*/ 1143638 w 1374644"/>
              <a:gd name="connsiteY27" fmla="*/ 33688 h 991402"/>
              <a:gd name="connsiteX28" fmla="*/ 1172514 w 1374644"/>
              <a:gd name="connsiteY28" fmla="*/ 24063 h 991402"/>
              <a:gd name="connsiteX29" fmla="*/ 1196577 w 1374644"/>
              <a:gd name="connsiteY29" fmla="*/ 14438 h 991402"/>
              <a:gd name="connsiteX30" fmla="*/ 1254328 w 1374644"/>
              <a:gd name="connsiteY30" fmla="*/ 0 h 991402"/>
              <a:gd name="connsiteX31" fmla="*/ 1302455 w 1374644"/>
              <a:gd name="connsiteY31" fmla="*/ 33688 h 991402"/>
              <a:gd name="connsiteX32" fmla="*/ 1350581 w 1374644"/>
              <a:gd name="connsiteY32" fmla="*/ 144379 h 991402"/>
              <a:gd name="connsiteX33" fmla="*/ 1360206 w 1374644"/>
              <a:gd name="connsiteY33" fmla="*/ 178067 h 991402"/>
              <a:gd name="connsiteX34" fmla="*/ 1374644 w 1374644"/>
              <a:gd name="connsiteY34" fmla="*/ 221381 h 991402"/>
              <a:gd name="connsiteX35" fmla="*/ 1350581 w 1374644"/>
              <a:gd name="connsiteY35" fmla="*/ 370573 h 991402"/>
              <a:gd name="connsiteX36" fmla="*/ 1288017 w 1374644"/>
              <a:gd name="connsiteY36" fmla="*/ 389823 h 991402"/>
              <a:gd name="connsiteX37" fmla="*/ 1230265 w 1374644"/>
              <a:gd name="connsiteY37" fmla="*/ 399448 h 991402"/>
              <a:gd name="connsiteX38" fmla="*/ 1124387 w 1374644"/>
              <a:gd name="connsiteY38" fmla="*/ 423512 h 991402"/>
              <a:gd name="connsiteX39" fmla="*/ 1052198 w 1374644"/>
              <a:gd name="connsiteY39" fmla="*/ 452387 h 991402"/>
              <a:gd name="connsiteX40" fmla="*/ 1023322 w 1374644"/>
              <a:gd name="connsiteY40" fmla="*/ 457200 h 991402"/>
              <a:gd name="connsiteX41" fmla="*/ 936695 w 1374644"/>
              <a:gd name="connsiteY41" fmla="*/ 510139 h 991402"/>
              <a:gd name="connsiteX42" fmla="*/ 878943 w 1374644"/>
              <a:gd name="connsiteY42" fmla="*/ 558265 h 991402"/>
              <a:gd name="connsiteX43" fmla="*/ 859693 w 1374644"/>
              <a:gd name="connsiteY43" fmla="*/ 572703 h 991402"/>
              <a:gd name="connsiteX44" fmla="*/ 835629 w 1374644"/>
              <a:gd name="connsiteY44" fmla="*/ 606392 h 991402"/>
              <a:gd name="connsiteX45" fmla="*/ 821192 w 1374644"/>
              <a:gd name="connsiteY45" fmla="*/ 625642 h 991402"/>
              <a:gd name="connsiteX46" fmla="*/ 806754 w 1374644"/>
              <a:gd name="connsiteY46" fmla="*/ 635267 h 991402"/>
              <a:gd name="connsiteX47" fmla="*/ 768253 w 1374644"/>
              <a:gd name="connsiteY47" fmla="*/ 664143 h 991402"/>
              <a:gd name="connsiteX48" fmla="*/ 720126 w 1374644"/>
              <a:gd name="connsiteY48" fmla="*/ 683394 h 991402"/>
              <a:gd name="connsiteX49" fmla="*/ 691251 w 1374644"/>
              <a:gd name="connsiteY49" fmla="*/ 697832 h 991402"/>
              <a:gd name="connsiteX50" fmla="*/ 662375 w 1374644"/>
              <a:gd name="connsiteY50" fmla="*/ 707457 h 991402"/>
              <a:gd name="connsiteX51" fmla="*/ 643124 w 1374644"/>
              <a:gd name="connsiteY51" fmla="*/ 717082 h 991402"/>
              <a:gd name="connsiteX52" fmla="*/ 566122 w 1374644"/>
              <a:gd name="connsiteY52" fmla="*/ 745958 h 991402"/>
              <a:gd name="connsiteX53" fmla="*/ 537246 w 1374644"/>
              <a:gd name="connsiteY53" fmla="*/ 755583 h 991402"/>
              <a:gd name="connsiteX54" fmla="*/ 513183 w 1374644"/>
              <a:gd name="connsiteY54" fmla="*/ 760396 h 991402"/>
              <a:gd name="connsiteX55" fmla="*/ 484307 w 1374644"/>
              <a:gd name="connsiteY55" fmla="*/ 774834 h 991402"/>
              <a:gd name="connsiteX56" fmla="*/ 349554 w 1374644"/>
              <a:gd name="connsiteY56" fmla="*/ 818147 h 991402"/>
              <a:gd name="connsiteX57" fmla="*/ 311053 w 1374644"/>
              <a:gd name="connsiteY57" fmla="*/ 842211 h 991402"/>
              <a:gd name="connsiteX58" fmla="*/ 258114 w 1374644"/>
              <a:gd name="connsiteY58" fmla="*/ 885524 h 991402"/>
              <a:gd name="connsiteX59" fmla="*/ 209987 w 1374644"/>
              <a:gd name="connsiteY59" fmla="*/ 933651 h 991402"/>
              <a:gd name="connsiteX60" fmla="*/ 181112 w 1374644"/>
              <a:gd name="connsiteY60" fmla="*/ 957714 h 991402"/>
              <a:gd name="connsiteX61" fmla="*/ 161861 w 1374644"/>
              <a:gd name="connsiteY61" fmla="*/ 981777 h 991402"/>
              <a:gd name="connsiteX62" fmla="*/ 132985 w 1374644"/>
              <a:gd name="connsiteY62" fmla="*/ 991402 h 991402"/>
              <a:gd name="connsiteX63" fmla="*/ 70421 w 1374644"/>
              <a:gd name="connsiteY63" fmla="*/ 909587 h 991402"/>
              <a:gd name="connsiteX64" fmla="*/ 55983 w 1374644"/>
              <a:gd name="connsiteY64" fmla="*/ 856648 h 991402"/>
              <a:gd name="connsiteX65" fmla="*/ 41545 w 1374644"/>
              <a:gd name="connsiteY65" fmla="*/ 813335 h 991402"/>
              <a:gd name="connsiteX66" fmla="*/ 27107 w 1374644"/>
              <a:gd name="connsiteY66" fmla="*/ 755583 h 991402"/>
              <a:gd name="connsiteX67" fmla="*/ 22295 w 1374644"/>
              <a:gd name="connsiteY67" fmla="*/ 741145 h 991402"/>
              <a:gd name="connsiteX68" fmla="*/ 3044 w 1374644"/>
              <a:gd name="connsiteY68" fmla="*/ 688206 h 99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74644" h="991402">
                <a:moveTo>
                  <a:pt x="3044" y="688206"/>
                </a:moveTo>
                <a:lnTo>
                  <a:pt x="3044" y="688206"/>
                </a:lnTo>
                <a:cubicBezTo>
                  <a:pt x="29877" y="639013"/>
                  <a:pt x="29419" y="630394"/>
                  <a:pt x="70421" y="591954"/>
                </a:cubicBezTo>
                <a:cubicBezTo>
                  <a:pt x="82124" y="580982"/>
                  <a:pt x="97096" y="573918"/>
                  <a:pt x="108922" y="563078"/>
                </a:cubicBezTo>
                <a:cubicBezTo>
                  <a:pt x="116494" y="556137"/>
                  <a:pt x="120442" y="545779"/>
                  <a:pt x="128173" y="539015"/>
                </a:cubicBezTo>
                <a:cubicBezTo>
                  <a:pt x="133572" y="534291"/>
                  <a:pt x="141125" y="532825"/>
                  <a:pt x="147423" y="529390"/>
                </a:cubicBezTo>
                <a:cubicBezTo>
                  <a:pt x="158778" y="523197"/>
                  <a:pt x="170765" y="517899"/>
                  <a:pt x="181112" y="510139"/>
                </a:cubicBezTo>
                <a:cubicBezTo>
                  <a:pt x="224223" y="477806"/>
                  <a:pt x="185791" y="490923"/>
                  <a:pt x="224425" y="481263"/>
                </a:cubicBezTo>
                <a:cubicBezTo>
                  <a:pt x="232446" y="476450"/>
                  <a:pt x="239940" y="470624"/>
                  <a:pt x="248488" y="466825"/>
                </a:cubicBezTo>
                <a:cubicBezTo>
                  <a:pt x="268907" y="457750"/>
                  <a:pt x="289855" y="449828"/>
                  <a:pt x="311053" y="442762"/>
                </a:cubicBezTo>
                <a:cubicBezTo>
                  <a:pt x="320678" y="439554"/>
                  <a:pt x="330603" y="437134"/>
                  <a:pt x="339928" y="433137"/>
                </a:cubicBezTo>
                <a:cubicBezTo>
                  <a:pt x="364336" y="422677"/>
                  <a:pt x="387463" y="409310"/>
                  <a:pt x="412118" y="399448"/>
                </a:cubicBezTo>
                <a:cubicBezTo>
                  <a:pt x="420139" y="396240"/>
                  <a:pt x="428597" y="393960"/>
                  <a:pt x="436181" y="389823"/>
                </a:cubicBezTo>
                <a:cubicBezTo>
                  <a:pt x="446337" y="384284"/>
                  <a:pt x="455432" y="376990"/>
                  <a:pt x="465057" y="370573"/>
                </a:cubicBezTo>
                <a:cubicBezTo>
                  <a:pt x="492658" y="333771"/>
                  <a:pt x="463453" y="365760"/>
                  <a:pt x="503558" y="341697"/>
                </a:cubicBezTo>
                <a:cubicBezTo>
                  <a:pt x="512366" y="336412"/>
                  <a:pt x="518955" y="327961"/>
                  <a:pt x="527621" y="322446"/>
                </a:cubicBezTo>
                <a:cubicBezTo>
                  <a:pt x="536700" y="316668"/>
                  <a:pt x="547418" y="313786"/>
                  <a:pt x="556497" y="308008"/>
                </a:cubicBezTo>
                <a:cubicBezTo>
                  <a:pt x="565163" y="302493"/>
                  <a:pt x="571441" y="293486"/>
                  <a:pt x="580560" y="288758"/>
                </a:cubicBezTo>
                <a:cubicBezTo>
                  <a:pt x="614976" y="270913"/>
                  <a:pt x="651763" y="257970"/>
                  <a:pt x="686438" y="240632"/>
                </a:cubicBezTo>
                <a:cubicBezTo>
                  <a:pt x="699272" y="234215"/>
                  <a:pt x="712258" y="228095"/>
                  <a:pt x="724939" y="221381"/>
                </a:cubicBezTo>
                <a:cubicBezTo>
                  <a:pt x="739536" y="213653"/>
                  <a:pt x="753309" y="204351"/>
                  <a:pt x="768253" y="197318"/>
                </a:cubicBezTo>
                <a:cubicBezTo>
                  <a:pt x="780655" y="191482"/>
                  <a:pt x="794156" y="188279"/>
                  <a:pt x="806754" y="182880"/>
                </a:cubicBezTo>
                <a:cubicBezTo>
                  <a:pt x="831640" y="172214"/>
                  <a:pt x="844983" y="162295"/>
                  <a:pt x="869318" y="149192"/>
                </a:cubicBezTo>
                <a:cubicBezTo>
                  <a:pt x="932558" y="115140"/>
                  <a:pt x="859899" y="158716"/>
                  <a:pt x="965571" y="105878"/>
                </a:cubicBezTo>
                <a:cubicBezTo>
                  <a:pt x="975196" y="101065"/>
                  <a:pt x="984649" y="95893"/>
                  <a:pt x="994446" y="91440"/>
                </a:cubicBezTo>
                <a:cubicBezTo>
                  <a:pt x="1002311" y="87865"/>
                  <a:pt x="1010644" y="85390"/>
                  <a:pt x="1018509" y="81815"/>
                </a:cubicBezTo>
                <a:cubicBezTo>
                  <a:pt x="1067859" y="59384"/>
                  <a:pt x="1028240" y="73109"/>
                  <a:pt x="1090699" y="48126"/>
                </a:cubicBezTo>
                <a:cubicBezTo>
                  <a:pt x="1132243" y="31508"/>
                  <a:pt x="1105669" y="44043"/>
                  <a:pt x="1143638" y="33688"/>
                </a:cubicBezTo>
                <a:cubicBezTo>
                  <a:pt x="1153426" y="31018"/>
                  <a:pt x="1162979" y="27530"/>
                  <a:pt x="1172514" y="24063"/>
                </a:cubicBezTo>
                <a:cubicBezTo>
                  <a:pt x="1180633" y="21111"/>
                  <a:pt x="1188289" y="16876"/>
                  <a:pt x="1196577" y="14438"/>
                </a:cubicBezTo>
                <a:cubicBezTo>
                  <a:pt x="1215614" y="8839"/>
                  <a:pt x="1254328" y="0"/>
                  <a:pt x="1254328" y="0"/>
                </a:cubicBezTo>
                <a:cubicBezTo>
                  <a:pt x="1270370" y="11229"/>
                  <a:pt x="1289009" y="19452"/>
                  <a:pt x="1302455" y="33688"/>
                </a:cubicBezTo>
                <a:cubicBezTo>
                  <a:pt x="1340004" y="73446"/>
                  <a:pt x="1337514" y="94722"/>
                  <a:pt x="1350581" y="144379"/>
                </a:cubicBezTo>
                <a:cubicBezTo>
                  <a:pt x="1353553" y="155673"/>
                  <a:pt x="1356513" y="166988"/>
                  <a:pt x="1360206" y="178067"/>
                </a:cubicBezTo>
                <a:cubicBezTo>
                  <a:pt x="1378328" y="232431"/>
                  <a:pt x="1363113" y="175254"/>
                  <a:pt x="1374644" y="221381"/>
                </a:cubicBezTo>
                <a:cubicBezTo>
                  <a:pt x="1366623" y="271112"/>
                  <a:pt x="1362118" y="321539"/>
                  <a:pt x="1350581" y="370573"/>
                </a:cubicBezTo>
                <a:cubicBezTo>
                  <a:pt x="1344952" y="394498"/>
                  <a:pt x="1295047" y="388864"/>
                  <a:pt x="1288017" y="389823"/>
                </a:cubicBezTo>
                <a:cubicBezTo>
                  <a:pt x="1268680" y="392460"/>
                  <a:pt x="1249402" y="395621"/>
                  <a:pt x="1230265" y="399448"/>
                </a:cubicBezTo>
                <a:cubicBezTo>
                  <a:pt x="1201327" y="405236"/>
                  <a:pt x="1155636" y="412351"/>
                  <a:pt x="1124387" y="423512"/>
                </a:cubicBezTo>
                <a:cubicBezTo>
                  <a:pt x="1087449" y="436705"/>
                  <a:pt x="1091651" y="441115"/>
                  <a:pt x="1052198" y="452387"/>
                </a:cubicBezTo>
                <a:cubicBezTo>
                  <a:pt x="1042815" y="455068"/>
                  <a:pt x="1032947" y="455596"/>
                  <a:pt x="1023322" y="457200"/>
                </a:cubicBezTo>
                <a:cubicBezTo>
                  <a:pt x="982363" y="480605"/>
                  <a:pt x="966287" y="486095"/>
                  <a:pt x="936695" y="510139"/>
                </a:cubicBezTo>
                <a:cubicBezTo>
                  <a:pt x="917247" y="525941"/>
                  <a:pt x="898391" y="542463"/>
                  <a:pt x="878943" y="558265"/>
                </a:cubicBezTo>
                <a:cubicBezTo>
                  <a:pt x="872718" y="563323"/>
                  <a:pt x="859693" y="572703"/>
                  <a:pt x="859693" y="572703"/>
                </a:cubicBezTo>
                <a:cubicBezTo>
                  <a:pt x="842909" y="606270"/>
                  <a:pt x="859043" y="579075"/>
                  <a:pt x="835629" y="606392"/>
                </a:cubicBezTo>
                <a:cubicBezTo>
                  <a:pt x="830409" y="612482"/>
                  <a:pt x="826864" y="619970"/>
                  <a:pt x="821192" y="625642"/>
                </a:cubicBezTo>
                <a:cubicBezTo>
                  <a:pt x="817102" y="629732"/>
                  <a:pt x="811432" y="631865"/>
                  <a:pt x="806754" y="635267"/>
                </a:cubicBezTo>
                <a:cubicBezTo>
                  <a:pt x="793780" y="644703"/>
                  <a:pt x="783148" y="658185"/>
                  <a:pt x="768253" y="664143"/>
                </a:cubicBezTo>
                <a:cubicBezTo>
                  <a:pt x="752211" y="670560"/>
                  <a:pt x="735580" y="675667"/>
                  <a:pt x="720126" y="683394"/>
                </a:cubicBezTo>
                <a:cubicBezTo>
                  <a:pt x="710501" y="688207"/>
                  <a:pt x="701184" y="693693"/>
                  <a:pt x="691251" y="697832"/>
                </a:cubicBezTo>
                <a:cubicBezTo>
                  <a:pt x="681886" y="701734"/>
                  <a:pt x="671795" y="703689"/>
                  <a:pt x="662375" y="707457"/>
                </a:cubicBezTo>
                <a:cubicBezTo>
                  <a:pt x="655714" y="710121"/>
                  <a:pt x="649785" y="714418"/>
                  <a:pt x="643124" y="717082"/>
                </a:cubicBezTo>
                <a:cubicBezTo>
                  <a:pt x="617672" y="727263"/>
                  <a:pt x="592128" y="737290"/>
                  <a:pt x="566122" y="745958"/>
                </a:cubicBezTo>
                <a:cubicBezTo>
                  <a:pt x="556497" y="749166"/>
                  <a:pt x="547034" y="752913"/>
                  <a:pt x="537246" y="755583"/>
                </a:cubicBezTo>
                <a:cubicBezTo>
                  <a:pt x="529354" y="757735"/>
                  <a:pt x="521204" y="758792"/>
                  <a:pt x="513183" y="760396"/>
                </a:cubicBezTo>
                <a:cubicBezTo>
                  <a:pt x="503558" y="765209"/>
                  <a:pt x="494516" y="771431"/>
                  <a:pt x="484307" y="774834"/>
                </a:cubicBezTo>
                <a:cubicBezTo>
                  <a:pt x="447918" y="786963"/>
                  <a:pt x="383871" y="796698"/>
                  <a:pt x="349554" y="818147"/>
                </a:cubicBezTo>
                <a:cubicBezTo>
                  <a:pt x="336720" y="826168"/>
                  <a:pt x="323645" y="833816"/>
                  <a:pt x="311053" y="842211"/>
                </a:cubicBezTo>
                <a:cubicBezTo>
                  <a:pt x="296001" y="852245"/>
                  <a:pt x="268331" y="875908"/>
                  <a:pt x="258114" y="885524"/>
                </a:cubicBezTo>
                <a:cubicBezTo>
                  <a:pt x="241593" y="901073"/>
                  <a:pt x="227416" y="919127"/>
                  <a:pt x="209987" y="933651"/>
                </a:cubicBezTo>
                <a:cubicBezTo>
                  <a:pt x="200362" y="941672"/>
                  <a:pt x="189971" y="948855"/>
                  <a:pt x="181112" y="957714"/>
                </a:cubicBezTo>
                <a:cubicBezTo>
                  <a:pt x="173849" y="964977"/>
                  <a:pt x="170276" y="975886"/>
                  <a:pt x="161861" y="981777"/>
                </a:cubicBezTo>
                <a:cubicBezTo>
                  <a:pt x="153549" y="987595"/>
                  <a:pt x="132985" y="991402"/>
                  <a:pt x="132985" y="991402"/>
                </a:cubicBezTo>
                <a:cubicBezTo>
                  <a:pt x="101791" y="960208"/>
                  <a:pt x="88945" y="952809"/>
                  <a:pt x="70421" y="909587"/>
                </a:cubicBezTo>
                <a:cubicBezTo>
                  <a:pt x="63216" y="892775"/>
                  <a:pt x="61239" y="874167"/>
                  <a:pt x="55983" y="856648"/>
                </a:cubicBezTo>
                <a:cubicBezTo>
                  <a:pt x="51610" y="842071"/>
                  <a:pt x="46358" y="827773"/>
                  <a:pt x="41545" y="813335"/>
                </a:cubicBezTo>
                <a:cubicBezTo>
                  <a:pt x="34812" y="766196"/>
                  <a:pt x="41479" y="793908"/>
                  <a:pt x="27107" y="755583"/>
                </a:cubicBezTo>
                <a:cubicBezTo>
                  <a:pt x="25326" y="750833"/>
                  <a:pt x="24851" y="745527"/>
                  <a:pt x="22295" y="741145"/>
                </a:cubicBezTo>
                <a:cubicBezTo>
                  <a:pt x="-14679" y="677762"/>
                  <a:pt x="6252" y="697029"/>
                  <a:pt x="3044" y="688206"/>
                </a:cubicBezTo>
                <a:close/>
              </a:path>
            </a:pathLst>
          </a:custGeom>
          <a:solidFill>
            <a:srgbClr val="8194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B47382F-DEAE-F609-F39F-4D60835FBA6A}"/>
              </a:ext>
            </a:extLst>
          </p:cNvPr>
          <p:cNvSpPr txBox="1"/>
          <p:nvPr/>
        </p:nvSpPr>
        <p:spPr>
          <a:xfrm rot="19904592">
            <a:off x="2680411" y="2835304"/>
            <a:ext cx="1761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Bahnschrift SemiCondensed" panose="020B0502040204020203" pitchFamily="34" charset="0"/>
              </a:rPr>
              <a:t>LIBERTE</a:t>
            </a: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BBF910A6-46B2-50C5-4395-2C6D8BCB3195}"/>
              </a:ext>
            </a:extLst>
          </p:cNvPr>
          <p:cNvSpPr/>
          <p:nvPr/>
        </p:nvSpPr>
        <p:spPr>
          <a:xfrm>
            <a:off x="2555340" y="3455364"/>
            <a:ext cx="1184075" cy="871192"/>
          </a:xfrm>
          <a:custGeom>
            <a:avLst/>
            <a:gdLst>
              <a:gd name="connsiteX0" fmla="*/ 33856 w 1184075"/>
              <a:gd name="connsiteY0" fmla="*/ 625748 h 871192"/>
              <a:gd name="connsiteX1" fmla="*/ 33856 w 1184075"/>
              <a:gd name="connsiteY1" fmla="*/ 625748 h 871192"/>
              <a:gd name="connsiteX2" fmla="*/ 106045 w 1184075"/>
              <a:gd name="connsiteY2" fmla="*/ 543933 h 871192"/>
              <a:gd name="connsiteX3" fmla="*/ 168609 w 1184075"/>
              <a:gd name="connsiteY3" fmla="*/ 500619 h 871192"/>
              <a:gd name="connsiteX4" fmla="*/ 221548 w 1184075"/>
              <a:gd name="connsiteY4" fmla="*/ 452493 h 871192"/>
              <a:gd name="connsiteX5" fmla="*/ 308176 w 1184075"/>
              <a:gd name="connsiteY5" fmla="*/ 404367 h 871192"/>
              <a:gd name="connsiteX6" fmla="*/ 375553 w 1184075"/>
              <a:gd name="connsiteY6" fmla="*/ 356240 h 871192"/>
              <a:gd name="connsiteX7" fmla="*/ 418866 w 1184075"/>
              <a:gd name="connsiteY7" fmla="*/ 332177 h 871192"/>
              <a:gd name="connsiteX8" fmla="*/ 447742 w 1184075"/>
              <a:gd name="connsiteY8" fmla="*/ 317739 h 871192"/>
              <a:gd name="connsiteX9" fmla="*/ 471805 w 1184075"/>
              <a:gd name="connsiteY9" fmla="*/ 303301 h 871192"/>
              <a:gd name="connsiteX10" fmla="*/ 510306 w 1184075"/>
              <a:gd name="connsiteY10" fmla="*/ 284051 h 871192"/>
              <a:gd name="connsiteX11" fmla="*/ 592121 w 1184075"/>
              <a:gd name="connsiteY11" fmla="*/ 240737 h 871192"/>
              <a:gd name="connsiteX12" fmla="*/ 640247 w 1184075"/>
              <a:gd name="connsiteY12" fmla="*/ 216674 h 871192"/>
              <a:gd name="connsiteX13" fmla="*/ 741313 w 1184075"/>
              <a:gd name="connsiteY13" fmla="*/ 158922 h 871192"/>
              <a:gd name="connsiteX14" fmla="*/ 794252 w 1184075"/>
              <a:gd name="connsiteY14" fmla="*/ 130047 h 871192"/>
              <a:gd name="connsiteX15" fmla="*/ 866441 w 1184075"/>
              <a:gd name="connsiteY15" fmla="*/ 96358 h 871192"/>
              <a:gd name="connsiteX16" fmla="*/ 900129 w 1184075"/>
              <a:gd name="connsiteY16" fmla="*/ 77108 h 871192"/>
              <a:gd name="connsiteX17" fmla="*/ 957881 w 1184075"/>
              <a:gd name="connsiteY17" fmla="*/ 53044 h 871192"/>
              <a:gd name="connsiteX18" fmla="*/ 981944 w 1184075"/>
              <a:gd name="connsiteY18" fmla="*/ 38607 h 871192"/>
              <a:gd name="connsiteX19" fmla="*/ 1025258 w 1184075"/>
              <a:gd name="connsiteY19" fmla="*/ 28981 h 871192"/>
              <a:gd name="connsiteX20" fmla="*/ 1107073 w 1184075"/>
              <a:gd name="connsiteY20" fmla="*/ 105 h 871192"/>
              <a:gd name="connsiteX21" fmla="*/ 1150386 w 1184075"/>
              <a:gd name="connsiteY21" fmla="*/ 4918 h 871192"/>
              <a:gd name="connsiteX22" fmla="*/ 1174449 w 1184075"/>
              <a:gd name="connsiteY22" fmla="*/ 24169 h 871192"/>
              <a:gd name="connsiteX23" fmla="*/ 1184075 w 1184075"/>
              <a:gd name="connsiteY23" fmla="*/ 72295 h 871192"/>
              <a:gd name="connsiteX24" fmla="*/ 1174449 w 1184075"/>
              <a:gd name="connsiteY24" fmla="*/ 255175 h 871192"/>
              <a:gd name="connsiteX25" fmla="*/ 1155199 w 1184075"/>
              <a:gd name="connsiteY25" fmla="*/ 312927 h 871192"/>
              <a:gd name="connsiteX26" fmla="*/ 1140761 w 1184075"/>
              <a:gd name="connsiteY26" fmla="*/ 332177 h 871192"/>
              <a:gd name="connsiteX27" fmla="*/ 1131136 w 1184075"/>
              <a:gd name="connsiteY27" fmla="*/ 351428 h 871192"/>
              <a:gd name="connsiteX28" fmla="*/ 1111885 w 1184075"/>
              <a:gd name="connsiteY28" fmla="*/ 365865 h 871192"/>
              <a:gd name="connsiteX29" fmla="*/ 1049321 w 1184075"/>
              <a:gd name="connsiteY29" fmla="*/ 423617 h 871192"/>
              <a:gd name="connsiteX30" fmla="*/ 957881 w 1184075"/>
              <a:gd name="connsiteY30" fmla="*/ 471743 h 871192"/>
              <a:gd name="connsiteX31" fmla="*/ 938631 w 1184075"/>
              <a:gd name="connsiteY31" fmla="*/ 481369 h 871192"/>
              <a:gd name="connsiteX32" fmla="*/ 900129 w 1184075"/>
              <a:gd name="connsiteY32" fmla="*/ 510244 h 871192"/>
              <a:gd name="connsiteX33" fmla="*/ 852003 w 1184075"/>
              <a:gd name="connsiteY33" fmla="*/ 524682 h 871192"/>
              <a:gd name="connsiteX34" fmla="*/ 823127 w 1184075"/>
              <a:gd name="connsiteY34" fmla="*/ 534308 h 871192"/>
              <a:gd name="connsiteX35" fmla="*/ 755751 w 1184075"/>
              <a:gd name="connsiteY35" fmla="*/ 539120 h 871192"/>
              <a:gd name="connsiteX36" fmla="*/ 717249 w 1184075"/>
              <a:gd name="connsiteY36" fmla="*/ 558371 h 871192"/>
              <a:gd name="connsiteX37" fmla="*/ 649873 w 1184075"/>
              <a:gd name="connsiteY37" fmla="*/ 601684 h 871192"/>
              <a:gd name="connsiteX38" fmla="*/ 620997 w 1184075"/>
              <a:gd name="connsiteY38" fmla="*/ 620935 h 871192"/>
              <a:gd name="connsiteX39" fmla="*/ 601746 w 1184075"/>
              <a:gd name="connsiteY39" fmla="*/ 635373 h 871192"/>
              <a:gd name="connsiteX40" fmla="*/ 572871 w 1184075"/>
              <a:gd name="connsiteY40" fmla="*/ 659436 h 871192"/>
              <a:gd name="connsiteX41" fmla="*/ 553620 w 1184075"/>
              <a:gd name="connsiteY41" fmla="*/ 673874 h 871192"/>
              <a:gd name="connsiteX42" fmla="*/ 515119 w 1184075"/>
              <a:gd name="connsiteY42" fmla="*/ 722000 h 871192"/>
              <a:gd name="connsiteX43" fmla="*/ 457367 w 1184075"/>
              <a:gd name="connsiteY43" fmla="*/ 765314 h 871192"/>
              <a:gd name="connsiteX44" fmla="*/ 433304 w 1184075"/>
              <a:gd name="connsiteY44" fmla="*/ 784564 h 871192"/>
              <a:gd name="connsiteX45" fmla="*/ 399616 w 1184075"/>
              <a:gd name="connsiteY45" fmla="*/ 803815 h 871192"/>
              <a:gd name="connsiteX46" fmla="*/ 346677 w 1184075"/>
              <a:gd name="connsiteY46" fmla="*/ 837503 h 871192"/>
              <a:gd name="connsiteX47" fmla="*/ 235986 w 1184075"/>
              <a:gd name="connsiteY47" fmla="*/ 866379 h 871192"/>
              <a:gd name="connsiteX48" fmla="*/ 183047 w 1184075"/>
              <a:gd name="connsiteY48" fmla="*/ 871192 h 871192"/>
              <a:gd name="connsiteX49" fmla="*/ 120483 w 1184075"/>
              <a:gd name="connsiteY49" fmla="*/ 847129 h 871192"/>
              <a:gd name="connsiteX50" fmla="*/ 96420 w 1184075"/>
              <a:gd name="connsiteY50" fmla="*/ 803815 h 871192"/>
              <a:gd name="connsiteX51" fmla="*/ 62732 w 1184075"/>
              <a:gd name="connsiteY51" fmla="*/ 765314 h 871192"/>
              <a:gd name="connsiteX52" fmla="*/ 29043 w 1184075"/>
              <a:gd name="connsiteY52" fmla="*/ 697937 h 871192"/>
              <a:gd name="connsiteX53" fmla="*/ 19418 w 1184075"/>
              <a:gd name="connsiteY53" fmla="*/ 659436 h 871192"/>
              <a:gd name="connsiteX54" fmla="*/ 9793 w 1184075"/>
              <a:gd name="connsiteY54" fmla="*/ 640185 h 871192"/>
              <a:gd name="connsiteX55" fmla="*/ 4980 w 1184075"/>
              <a:gd name="connsiteY55" fmla="*/ 616122 h 871192"/>
              <a:gd name="connsiteX56" fmla="*/ 167 w 1184075"/>
              <a:gd name="connsiteY56" fmla="*/ 577621 h 871192"/>
              <a:gd name="connsiteX57" fmla="*/ 33856 w 1184075"/>
              <a:gd name="connsiteY57" fmla="*/ 625748 h 87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84075" h="871192">
                <a:moveTo>
                  <a:pt x="33856" y="625748"/>
                </a:moveTo>
                <a:lnTo>
                  <a:pt x="33856" y="625748"/>
                </a:lnTo>
                <a:cubicBezTo>
                  <a:pt x="57919" y="598476"/>
                  <a:pt x="79393" y="568681"/>
                  <a:pt x="106045" y="543933"/>
                </a:cubicBezTo>
                <a:cubicBezTo>
                  <a:pt x="124632" y="526673"/>
                  <a:pt x="148722" y="516363"/>
                  <a:pt x="168609" y="500619"/>
                </a:cubicBezTo>
                <a:cubicBezTo>
                  <a:pt x="187307" y="485816"/>
                  <a:pt x="202578" y="466946"/>
                  <a:pt x="221548" y="452493"/>
                </a:cubicBezTo>
                <a:cubicBezTo>
                  <a:pt x="271925" y="414111"/>
                  <a:pt x="260653" y="433612"/>
                  <a:pt x="308176" y="404367"/>
                </a:cubicBezTo>
                <a:cubicBezTo>
                  <a:pt x="404858" y="344870"/>
                  <a:pt x="223908" y="440488"/>
                  <a:pt x="375553" y="356240"/>
                </a:cubicBezTo>
                <a:cubicBezTo>
                  <a:pt x="389991" y="348219"/>
                  <a:pt x="404293" y="339949"/>
                  <a:pt x="418866" y="332177"/>
                </a:cubicBezTo>
                <a:cubicBezTo>
                  <a:pt x="428361" y="327113"/>
                  <a:pt x="438295" y="322892"/>
                  <a:pt x="447742" y="317739"/>
                </a:cubicBezTo>
                <a:cubicBezTo>
                  <a:pt x="455954" y="313260"/>
                  <a:pt x="463569" y="307736"/>
                  <a:pt x="471805" y="303301"/>
                </a:cubicBezTo>
                <a:cubicBezTo>
                  <a:pt x="484438" y="296498"/>
                  <a:pt x="497576" y="290671"/>
                  <a:pt x="510306" y="284051"/>
                </a:cubicBezTo>
                <a:lnTo>
                  <a:pt x="592121" y="240737"/>
                </a:lnTo>
                <a:cubicBezTo>
                  <a:pt x="608043" y="232481"/>
                  <a:pt x="624755" y="225711"/>
                  <a:pt x="640247" y="216674"/>
                </a:cubicBezTo>
                <a:cubicBezTo>
                  <a:pt x="698140" y="182903"/>
                  <a:pt x="688985" y="187702"/>
                  <a:pt x="741313" y="158922"/>
                </a:cubicBezTo>
                <a:cubicBezTo>
                  <a:pt x="758926" y="149235"/>
                  <a:pt x="775884" y="138211"/>
                  <a:pt x="794252" y="130047"/>
                </a:cubicBezTo>
                <a:cubicBezTo>
                  <a:pt x="821565" y="117907"/>
                  <a:pt x="841030" y="110041"/>
                  <a:pt x="866441" y="96358"/>
                </a:cubicBezTo>
                <a:cubicBezTo>
                  <a:pt x="877828" y="90226"/>
                  <a:pt x="888441" y="82645"/>
                  <a:pt x="900129" y="77108"/>
                </a:cubicBezTo>
                <a:cubicBezTo>
                  <a:pt x="918976" y="68180"/>
                  <a:pt x="939998" y="63773"/>
                  <a:pt x="957881" y="53044"/>
                </a:cubicBezTo>
                <a:cubicBezTo>
                  <a:pt x="965902" y="48232"/>
                  <a:pt x="973135" y="41753"/>
                  <a:pt x="981944" y="38607"/>
                </a:cubicBezTo>
                <a:cubicBezTo>
                  <a:pt x="995873" y="33633"/>
                  <a:pt x="1010820" y="32190"/>
                  <a:pt x="1025258" y="28981"/>
                </a:cubicBezTo>
                <a:cubicBezTo>
                  <a:pt x="1056133" y="13544"/>
                  <a:pt x="1071250" y="2095"/>
                  <a:pt x="1107073" y="105"/>
                </a:cubicBezTo>
                <a:cubicBezTo>
                  <a:pt x="1121577" y="-701"/>
                  <a:pt x="1135948" y="3314"/>
                  <a:pt x="1150386" y="4918"/>
                </a:cubicBezTo>
                <a:cubicBezTo>
                  <a:pt x="1158407" y="11335"/>
                  <a:pt x="1169855" y="14981"/>
                  <a:pt x="1174449" y="24169"/>
                </a:cubicBezTo>
                <a:cubicBezTo>
                  <a:pt x="1181765" y="38802"/>
                  <a:pt x="1184075" y="55935"/>
                  <a:pt x="1184075" y="72295"/>
                </a:cubicBezTo>
                <a:cubicBezTo>
                  <a:pt x="1184075" y="133339"/>
                  <a:pt x="1178698" y="194279"/>
                  <a:pt x="1174449" y="255175"/>
                </a:cubicBezTo>
                <a:cubicBezTo>
                  <a:pt x="1173096" y="274573"/>
                  <a:pt x="1164115" y="296581"/>
                  <a:pt x="1155199" y="312927"/>
                </a:cubicBezTo>
                <a:cubicBezTo>
                  <a:pt x="1151358" y="319969"/>
                  <a:pt x="1145012" y="325375"/>
                  <a:pt x="1140761" y="332177"/>
                </a:cubicBezTo>
                <a:cubicBezTo>
                  <a:pt x="1136959" y="338261"/>
                  <a:pt x="1135805" y="345981"/>
                  <a:pt x="1131136" y="351428"/>
                </a:cubicBezTo>
                <a:cubicBezTo>
                  <a:pt x="1125916" y="357518"/>
                  <a:pt x="1117820" y="360470"/>
                  <a:pt x="1111885" y="365865"/>
                </a:cubicBezTo>
                <a:cubicBezTo>
                  <a:pt x="1096121" y="380196"/>
                  <a:pt x="1069266" y="411650"/>
                  <a:pt x="1049321" y="423617"/>
                </a:cubicBezTo>
                <a:cubicBezTo>
                  <a:pt x="1019786" y="441338"/>
                  <a:pt x="988418" y="455810"/>
                  <a:pt x="957881" y="471743"/>
                </a:cubicBezTo>
                <a:cubicBezTo>
                  <a:pt x="951520" y="475062"/>
                  <a:pt x="944370" y="477065"/>
                  <a:pt x="938631" y="481369"/>
                </a:cubicBezTo>
                <a:cubicBezTo>
                  <a:pt x="925797" y="490994"/>
                  <a:pt x="915495" y="505634"/>
                  <a:pt x="900129" y="510244"/>
                </a:cubicBezTo>
                <a:lnTo>
                  <a:pt x="852003" y="524682"/>
                </a:lnTo>
                <a:cubicBezTo>
                  <a:pt x="842319" y="527708"/>
                  <a:pt x="833161" y="532803"/>
                  <a:pt x="823127" y="534308"/>
                </a:cubicBezTo>
                <a:cubicBezTo>
                  <a:pt x="800860" y="537648"/>
                  <a:pt x="778210" y="537516"/>
                  <a:pt x="755751" y="539120"/>
                </a:cubicBezTo>
                <a:cubicBezTo>
                  <a:pt x="742917" y="545537"/>
                  <a:pt x="729602" y="551071"/>
                  <a:pt x="717249" y="558371"/>
                </a:cubicBezTo>
                <a:cubicBezTo>
                  <a:pt x="694263" y="571954"/>
                  <a:pt x="672259" y="587133"/>
                  <a:pt x="649873" y="601684"/>
                </a:cubicBezTo>
                <a:cubicBezTo>
                  <a:pt x="640174" y="607989"/>
                  <a:pt x="630252" y="613994"/>
                  <a:pt x="620997" y="620935"/>
                </a:cubicBezTo>
                <a:cubicBezTo>
                  <a:pt x="614580" y="625748"/>
                  <a:pt x="608273" y="630711"/>
                  <a:pt x="601746" y="635373"/>
                </a:cubicBezTo>
                <a:cubicBezTo>
                  <a:pt x="559198" y="665763"/>
                  <a:pt x="617810" y="620916"/>
                  <a:pt x="572871" y="659436"/>
                </a:cubicBezTo>
                <a:cubicBezTo>
                  <a:pt x="566781" y="664656"/>
                  <a:pt x="559061" y="667980"/>
                  <a:pt x="553620" y="673874"/>
                </a:cubicBezTo>
                <a:cubicBezTo>
                  <a:pt x="539685" y="688970"/>
                  <a:pt x="530901" y="708848"/>
                  <a:pt x="515119" y="722000"/>
                </a:cubicBezTo>
                <a:cubicBezTo>
                  <a:pt x="453036" y="773735"/>
                  <a:pt x="519123" y="720401"/>
                  <a:pt x="457367" y="765314"/>
                </a:cubicBezTo>
                <a:cubicBezTo>
                  <a:pt x="449060" y="771356"/>
                  <a:pt x="441851" y="778866"/>
                  <a:pt x="433304" y="784564"/>
                </a:cubicBezTo>
                <a:cubicBezTo>
                  <a:pt x="422543" y="791738"/>
                  <a:pt x="410652" y="797071"/>
                  <a:pt x="399616" y="803815"/>
                </a:cubicBezTo>
                <a:cubicBezTo>
                  <a:pt x="381769" y="814722"/>
                  <a:pt x="366788" y="831757"/>
                  <a:pt x="346677" y="837503"/>
                </a:cubicBezTo>
                <a:cubicBezTo>
                  <a:pt x="320636" y="844943"/>
                  <a:pt x="266923" y="861738"/>
                  <a:pt x="235986" y="866379"/>
                </a:cubicBezTo>
                <a:cubicBezTo>
                  <a:pt x="218463" y="869007"/>
                  <a:pt x="200693" y="869588"/>
                  <a:pt x="183047" y="871192"/>
                </a:cubicBezTo>
                <a:cubicBezTo>
                  <a:pt x="162192" y="863171"/>
                  <a:pt x="138120" y="860847"/>
                  <a:pt x="120483" y="847129"/>
                </a:cubicBezTo>
                <a:cubicBezTo>
                  <a:pt x="107446" y="836989"/>
                  <a:pt x="105945" y="817308"/>
                  <a:pt x="96420" y="803815"/>
                </a:cubicBezTo>
                <a:cubicBezTo>
                  <a:pt x="86586" y="789883"/>
                  <a:pt x="71887" y="779701"/>
                  <a:pt x="62732" y="765314"/>
                </a:cubicBezTo>
                <a:cubicBezTo>
                  <a:pt x="49251" y="744130"/>
                  <a:pt x="29043" y="697937"/>
                  <a:pt x="29043" y="697937"/>
                </a:cubicBezTo>
                <a:cubicBezTo>
                  <a:pt x="25835" y="685103"/>
                  <a:pt x="23601" y="671986"/>
                  <a:pt x="19418" y="659436"/>
                </a:cubicBezTo>
                <a:cubicBezTo>
                  <a:pt x="17149" y="652630"/>
                  <a:pt x="12062" y="646991"/>
                  <a:pt x="9793" y="640185"/>
                </a:cubicBezTo>
                <a:cubicBezTo>
                  <a:pt x="7206" y="632425"/>
                  <a:pt x="6755" y="624107"/>
                  <a:pt x="4980" y="616122"/>
                </a:cubicBezTo>
                <a:cubicBezTo>
                  <a:pt x="-1390" y="587462"/>
                  <a:pt x="167" y="606576"/>
                  <a:pt x="167" y="577621"/>
                </a:cubicBezTo>
                <a:lnTo>
                  <a:pt x="33856" y="625748"/>
                </a:lnTo>
                <a:close/>
              </a:path>
            </a:pathLst>
          </a:custGeom>
          <a:solidFill>
            <a:srgbClr val="8194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0CD0F31-66CF-ABAC-A97E-71295620DE63}"/>
              </a:ext>
            </a:extLst>
          </p:cNvPr>
          <p:cNvSpPr txBox="1"/>
          <p:nvPr/>
        </p:nvSpPr>
        <p:spPr>
          <a:xfrm rot="19654817">
            <a:off x="2559671" y="3502746"/>
            <a:ext cx="1761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Bahnschrift SemiCondensed" panose="020B0502040204020203" pitchFamily="34" charset="0"/>
              </a:rPr>
              <a:t>SANTE</a:t>
            </a: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CCF5AC41-D33A-13DC-9D03-C75608C0E39D}"/>
              </a:ext>
            </a:extLst>
          </p:cNvPr>
          <p:cNvSpPr/>
          <p:nvPr/>
        </p:nvSpPr>
        <p:spPr>
          <a:xfrm>
            <a:off x="7060093" y="3072464"/>
            <a:ext cx="1342762" cy="628450"/>
          </a:xfrm>
          <a:custGeom>
            <a:avLst/>
            <a:gdLst>
              <a:gd name="connsiteX0" fmla="*/ 77040 w 1342762"/>
              <a:gd name="connsiteY0" fmla="*/ 7620 h 628450"/>
              <a:gd name="connsiteX1" fmla="*/ 77040 w 1342762"/>
              <a:gd name="connsiteY1" fmla="*/ 7620 h 628450"/>
              <a:gd name="connsiteX2" fmla="*/ 206981 w 1342762"/>
              <a:gd name="connsiteY2" fmla="*/ 2808 h 628450"/>
              <a:gd name="connsiteX3" fmla="*/ 495739 w 1342762"/>
              <a:gd name="connsiteY3" fmla="*/ 22058 h 628450"/>
              <a:gd name="connsiteX4" fmla="*/ 514989 w 1342762"/>
              <a:gd name="connsiteY4" fmla="*/ 36496 h 628450"/>
              <a:gd name="connsiteX5" fmla="*/ 572741 w 1342762"/>
              <a:gd name="connsiteY5" fmla="*/ 60559 h 628450"/>
              <a:gd name="connsiteX6" fmla="*/ 616054 w 1342762"/>
              <a:gd name="connsiteY6" fmla="*/ 89435 h 628450"/>
              <a:gd name="connsiteX7" fmla="*/ 635305 w 1342762"/>
              <a:gd name="connsiteY7" fmla="*/ 94248 h 628450"/>
              <a:gd name="connsiteX8" fmla="*/ 659368 w 1342762"/>
              <a:gd name="connsiteY8" fmla="*/ 103873 h 628450"/>
              <a:gd name="connsiteX9" fmla="*/ 693056 w 1342762"/>
              <a:gd name="connsiteY9" fmla="*/ 108685 h 628450"/>
              <a:gd name="connsiteX10" fmla="*/ 770059 w 1342762"/>
              <a:gd name="connsiteY10" fmla="*/ 118311 h 628450"/>
              <a:gd name="connsiteX11" fmla="*/ 789309 w 1342762"/>
              <a:gd name="connsiteY11" fmla="*/ 123123 h 628450"/>
              <a:gd name="connsiteX12" fmla="*/ 798934 w 1342762"/>
              <a:gd name="connsiteY12" fmla="*/ 132749 h 628450"/>
              <a:gd name="connsiteX13" fmla="*/ 851873 w 1342762"/>
              <a:gd name="connsiteY13" fmla="*/ 147187 h 628450"/>
              <a:gd name="connsiteX14" fmla="*/ 866311 w 1342762"/>
              <a:gd name="connsiteY14" fmla="*/ 151999 h 628450"/>
              <a:gd name="connsiteX15" fmla="*/ 885562 w 1342762"/>
              <a:gd name="connsiteY15" fmla="*/ 156812 h 628450"/>
              <a:gd name="connsiteX16" fmla="*/ 943313 w 1342762"/>
              <a:gd name="connsiteY16" fmla="*/ 180875 h 628450"/>
              <a:gd name="connsiteX17" fmla="*/ 1001065 w 1342762"/>
              <a:gd name="connsiteY17" fmla="*/ 190500 h 628450"/>
              <a:gd name="connsiteX18" fmla="*/ 1078067 w 1342762"/>
              <a:gd name="connsiteY18" fmla="*/ 214563 h 628450"/>
              <a:gd name="connsiteX19" fmla="*/ 1131006 w 1342762"/>
              <a:gd name="connsiteY19" fmla="*/ 238627 h 628450"/>
              <a:gd name="connsiteX20" fmla="*/ 1159882 w 1342762"/>
              <a:gd name="connsiteY20" fmla="*/ 253064 h 628450"/>
              <a:gd name="connsiteX21" fmla="*/ 1198383 w 1342762"/>
              <a:gd name="connsiteY21" fmla="*/ 267502 h 628450"/>
              <a:gd name="connsiteX22" fmla="*/ 1246509 w 1342762"/>
              <a:gd name="connsiteY22" fmla="*/ 301191 h 628450"/>
              <a:gd name="connsiteX23" fmla="*/ 1299448 w 1342762"/>
              <a:gd name="connsiteY23" fmla="*/ 320441 h 628450"/>
              <a:gd name="connsiteX24" fmla="*/ 1337949 w 1342762"/>
              <a:gd name="connsiteY24" fmla="*/ 325254 h 628450"/>
              <a:gd name="connsiteX25" fmla="*/ 1342762 w 1342762"/>
              <a:gd name="connsiteY25" fmla="*/ 339692 h 628450"/>
              <a:gd name="connsiteX26" fmla="*/ 1328324 w 1342762"/>
              <a:gd name="connsiteY26" fmla="*/ 387818 h 628450"/>
              <a:gd name="connsiteX27" fmla="*/ 1309073 w 1342762"/>
              <a:gd name="connsiteY27" fmla="*/ 411881 h 628450"/>
              <a:gd name="connsiteX28" fmla="*/ 1289823 w 1342762"/>
              <a:gd name="connsiteY28" fmla="*/ 450382 h 628450"/>
              <a:gd name="connsiteX29" fmla="*/ 1280198 w 1342762"/>
              <a:gd name="connsiteY29" fmla="*/ 469633 h 628450"/>
              <a:gd name="connsiteX30" fmla="*/ 1265760 w 1342762"/>
              <a:gd name="connsiteY30" fmla="*/ 522572 h 628450"/>
              <a:gd name="connsiteX31" fmla="*/ 1227259 w 1342762"/>
              <a:gd name="connsiteY31" fmla="*/ 589949 h 628450"/>
              <a:gd name="connsiteX32" fmla="*/ 1217633 w 1342762"/>
              <a:gd name="connsiteY32" fmla="*/ 609199 h 628450"/>
              <a:gd name="connsiteX33" fmla="*/ 1188758 w 1342762"/>
              <a:gd name="connsiteY33" fmla="*/ 628450 h 628450"/>
              <a:gd name="connsiteX34" fmla="*/ 1116568 w 1342762"/>
              <a:gd name="connsiteY34" fmla="*/ 618824 h 628450"/>
              <a:gd name="connsiteX35" fmla="*/ 1097318 w 1342762"/>
              <a:gd name="connsiteY35" fmla="*/ 614012 h 628450"/>
              <a:gd name="connsiteX36" fmla="*/ 1044379 w 1342762"/>
              <a:gd name="connsiteY36" fmla="*/ 604387 h 628450"/>
              <a:gd name="connsiteX37" fmla="*/ 1001065 w 1342762"/>
              <a:gd name="connsiteY37" fmla="*/ 585136 h 628450"/>
              <a:gd name="connsiteX38" fmla="*/ 977002 w 1342762"/>
              <a:gd name="connsiteY38" fmla="*/ 575511 h 628450"/>
              <a:gd name="connsiteX39" fmla="*/ 943313 w 1342762"/>
              <a:gd name="connsiteY39" fmla="*/ 556260 h 628450"/>
              <a:gd name="connsiteX40" fmla="*/ 904812 w 1342762"/>
              <a:gd name="connsiteY40" fmla="*/ 546635 h 628450"/>
              <a:gd name="connsiteX41" fmla="*/ 880749 w 1342762"/>
              <a:gd name="connsiteY41" fmla="*/ 537010 h 628450"/>
              <a:gd name="connsiteX42" fmla="*/ 822998 w 1342762"/>
              <a:gd name="connsiteY42" fmla="*/ 517759 h 628450"/>
              <a:gd name="connsiteX43" fmla="*/ 798934 w 1342762"/>
              <a:gd name="connsiteY43" fmla="*/ 503321 h 628450"/>
              <a:gd name="connsiteX44" fmla="*/ 779684 w 1342762"/>
              <a:gd name="connsiteY44" fmla="*/ 498509 h 628450"/>
              <a:gd name="connsiteX45" fmla="*/ 755621 w 1342762"/>
              <a:gd name="connsiteY45" fmla="*/ 488883 h 628450"/>
              <a:gd name="connsiteX46" fmla="*/ 736370 w 1342762"/>
              <a:gd name="connsiteY46" fmla="*/ 479258 h 628450"/>
              <a:gd name="connsiteX47" fmla="*/ 587179 w 1342762"/>
              <a:gd name="connsiteY47" fmla="*/ 469633 h 628450"/>
              <a:gd name="connsiteX48" fmla="*/ 572741 w 1342762"/>
              <a:gd name="connsiteY48" fmla="*/ 464820 h 628450"/>
              <a:gd name="connsiteX49" fmla="*/ 553490 w 1342762"/>
              <a:gd name="connsiteY49" fmla="*/ 460008 h 628450"/>
              <a:gd name="connsiteX50" fmla="*/ 505364 w 1342762"/>
              <a:gd name="connsiteY50" fmla="*/ 440757 h 628450"/>
              <a:gd name="connsiteX51" fmla="*/ 486113 w 1342762"/>
              <a:gd name="connsiteY51" fmla="*/ 426319 h 628450"/>
              <a:gd name="connsiteX52" fmla="*/ 385048 w 1342762"/>
              <a:gd name="connsiteY52" fmla="*/ 411881 h 628450"/>
              <a:gd name="connsiteX53" fmla="*/ 356172 w 1342762"/>
              <a:gd name="connsiteY53" fmla="*/ 402256 h 628450"/>
              <a:gd name="connsiteX54" fmla="*/ 332109 w 1342762"/>
              <a:gd name="connsiteY54" fmla="*/ 397443 h 628450"/>
              <a:gd name="connsiteX55" fmla="*/ 288795 w 1342762"/>
              <a:gd name="connsiteY55" fmla="*/ 373380 h 628450"/>
              <a:gd name="connsiteX56" fmla="*/ 264732 w 1342762"/>
              <a:gd name="connsiteY56" fmla="*/ 363755 h 628450"/>
              <a:gd name="connsiteX57" fmla="*/ 216606 w 1342762"/>
              <a:gd name="connsiteY57" fmla="*/ 354130 h 628450"/>
              <a:gd name="connsiteX58" fmla="*/ 158854 w 1342762"/>
              <a:gd name="connsiteY58" fmla="*/ 344504 h 628450"/>
              <a:gd name="connsiteX59" fmla="*/ 115541 w 1342762"/>
              <a:gd name="connsiteY59" fmla="*/ 339692 h 628450"/>
              <a:gd name="connsiteX60" fmla="*/ 86665 w 1342762"/>
              <a:gd name="connsiteY60" fmla="*/ 334879 h 628450"/>
              <a:gd name="connsiteX61" fmla="*/ 38539 w 1342762"/>
              <a:gd name="connsiteY61" fmla="*/ 330067 h 628450"/>
              <a:gd name="connsiteX62" fmla="*/ 4850 w 1342762"/>
              <a:gd name="connsiteY62" fmla="*/ 325254 h 628450"/>
              <a:gd name="connsiteX63" fmla="*/ 38 w 1342762"/>
              <a:gd name="connsiteY63" fmla="*/ 301191 h 628450"/>
              <a:gd name="connsiteX64" fmla="*/ 24101 w 1342762"/>
              <a:gd name="connsiteY64" fmla="*/ 195313 h 628450"/>
              <a:gd name="connsiteX65" fmla="*/ 52976 w 1342762"/>
              <a:gd name="connsiteY65" fmla="*/ 103873 h 628450"/>
              <a:gd name="connsiteX66" fmla="*/ 62602 w 1342762"/>
              <a:gd name="connsiteY66" fmla="*/ 41309 h 628450"/>
              <a:gd name="connsiteX67" fmla="*/ 77040 w 1342762"/>
              <a:gd name="connsiteY67" fmla="*/ 7620 h 62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342762" h="628450">
                <a:moveTo>
                  <a:pt x="77040" y="7620"/>
                </a:moveTo>
                <a:lnTo>
                  <a:pt x="77040" y="7620"/>
                </a:lnTo>
                <a:cubicBezTo>
                  <a:pt x="120354" y="6016"/>
                  <a:pt x="163641" y="2273"/>
                  <a:pt x="206981" y="2808"/>
                </a:cubicBezTo>
                <a:cubicBezTo>
                  <a:pt x="456232" y="5885"/>
                  <a:pt x="387055" y="-14169"/>
                  <a:pt x="495739" y="22058"/>
                </a:cubicBezTo>
                <a:cubicBezTo>
                  <a:pt x="502156" y="26871"/>
                  <a:pt x="507815" y="32909"/>
                  <a:pt x="514989" y="36496"/>
                </a:cubicBezTo>
                <a:cubicBezTo>
                  <a:pt x="533642" y="45823"/>
                  <a:pt x="556057" y="48046"/>
                  <a:pt x="572741" y="60559"/>
                </a:cubicBezTo>
                <a:cubicBezTo>
                  <a:pt x="585968" y="70480"/>
                  <a:pt x="600864" y="82684"/>
                  <a:pt x="616054" y="89435"/>
                </a:cubicBezTo>
                <a:cubicBezTo>
                  <a:pt x="622098" y="92121"/>
                  <a:pt x="629030" y="92156"/>
                  <a:pt x="635305" y="94248"/>
                </a:cubicBezTo>
                <a:cubicBezTo>
                  <a:pt x="643501" y="96980"/>
                  <a:pt x="650987" y="101778"/>
                  <a:pt x="659368" y="103873"/>
                </a:cubicBezTo>
                <a:cubicBezTo>
                  <a:pt x="670373" y="106624"/>
                  <a:pt x="681800" y="107278"/>
                  <a:pt x="693056" y="108685"/>
                </a:cubicBezTo>
                <a:cubicBezTo>
                  <a:pt x="718780" y="111900"/>
                  <a:pt x="744529" y="113669"/>
                  <a:pt x="770059" y="118311"/>
                </a:cubicBezTo>
                <a:cubicBezTo>
                  <a:pt x="776566" y="119494"/>
                  <a:pt x="782892" y="121519"/>
                  <a:pt x="789309" y="123123"/>
                </a:cubicBezTo>
                <a:cubicBezTo>
                  <a:pt x="792517" y="126332"/>
                  <a:pt x="794876" y="130720"/>
                  <a:pt x="798934" y="132749"/>
                </a:cubicBezTo>
                <a:cubicBezTo>
                  <a:pt x="819577" y="143071"/>
                  <a:pt x="830755" y="141908"/>
                  <a:pt x="851873" y="147187"/>
                </a:cubicBezTo>
                <a:cubicBezTo>
                  <a:pt x="856794" y="148417"/>
                  <a:pt x="861433" y="150605"/>
                  <a:pt x="866311" y="151999"/>
                </a:cubicBezTo>
                <a:cubicBezTo>
                  <a:pt x="872671" y="153816"/>
                  <a:pt x="879421" y="154355"/>
                  <a:pt x="885562" y="156812"/>
                </a:cubicBezTo>
                <a:cubicBezTo>
                  <a:pt x="918948" y="170166"/>
                  <a:pt x="908533" y="173146"/>
                  <a:pt x="943313" y="180875"/>
                </a:cubicBezTo>
                <a:cubicBezTo>
                  <a:pt x="962364" y="185109"/>
                  <a:pt x="981814" y="187292"/>
                  <a:pt x="1001065" y="190500"/>
                </a:cubicBezTo>
                <a:cubicBezTo>
                  <a:pt x="1058251" y="213375"/>
                  <a:pt x="1032148" y="206911"/>
                  <a:pt x="1078067" y="214563"/>
                </a:cubicBezTo>
                <a:cubicBezTo>
                  <a:pt x="1126643" y="243709"/>
                  <a:pt x="1076104" y="215752"/>
                  <a:pt x="1131006" y="238627"/>
                </a:cubicBezTo>
                <a:cubicBezTo>
                  <a:pt x="1140940" y="242766"/>
                  <a:pt x="1149991" y="248825"/>
                  <a:pt x="1159882" y="253064"/>
                </a:cubicBezTo>
                <a:cubicBezTo>
                  <a:pt x="1172480" y="258463"/>
                  <a:pt x="1186124" y="261372"/>
                  <a:pt x="1198383" y="267502"/>
                </a:cubicBezTo>
                <a:cubicBezTo>
                  <a:pt x="1288605" y="312613"/>
                  <a:pt x="1180097" y="264966"/>
                  <a:pt x="1246509" y="301191"/>
                </a:cubicBezTo>
                <a:cubicBezTo>
                  <a:pt x="1261369" y="309297"/>
                  <a:pt x="1281829" y="317505"/>
                  <a:pt x="1299448" y="320441"/>
                </a:cubicBezTo>
                <a:cubicBezTo>
                  <a:pt x="1312206" y="322567"/>
                  <a:pt x="1325115" y="323650"/>
                  <a:pt x="1337949" y="325254"/>
                </a:cubicBezTo>
                <a:cubicBezTo>
                  <a:pt x="1339553" y="330067"/>
                  <a:pt x="1342762" y="334619"/>
                  <a:pt x="1342762" y="339692"/>
                </a:cubicBezTo>
                <a:cubicBezTo>
                  <a:pt x="1342762" y="357141"/>
                  <a:pt x="1337907" y="373443"/>
                  <a:pt x="1328324" y="387818"/>
                </a:cubicBezTo>
                <a:cubicBezTo>
                  <a:pt x="1322626" y="396365"/>
                  <a:pt x="1314457" y="403133"/>
                  <a:pt x="1309073" y="411881"/>
                </a:cubicBezTo>
                <a:cubicBezTo>
                  <a:pt x="1301553" y="424101"/>
                  <a:pt x="1296240" y="437548"/>
                  <a:pt x="1289823" y="450382"/>
                </a:cubicBezTo>
                <a:lnTo>
                  <a:pt x="1280198" y="469633"/>
                </a:lnTo>
                <a:cubicBezTo>
                  <a:pt x="1276678" y="487234"/>
                  <a:pt x="1273900" y="506292"/>
                  <a:pt x="1265760" y="522572"/>
                </a:cubicBezTo>
                <a:cubicBezTo>
                  <a:pt x="1254192" y="545708"/>
                  <a:pt x="1238828" y="566813"/>
                  <a:pt x="1227259" y="589949"/>
                </a:cubicBezTo>
                <a:cubicBezTo>
                  <a:pt x="1224050" y="596366"/>
                  <a:pt x="1222706" y="604126"/>
                  <a:pt x="1217633" y="609199"/>
                </a:cubicBezTo>
                <a:cubicBezTo>
                  <a:pt x="1209453" y="617379"/>
                  <a:pt x="1188758" y="628450"/>
                  <a:pt x="1188758" y="628450"/>
                </a:cubicBezTo>
                <a:cubicBezTo>
                  <a:pt x="1164695" y="625241"/>
                  <a:pt x="1140547" y="622610"/>
                  <a:pt x="1116568" y="618824"/>
                </a:cubicBezTo>
                <a:cubicBezTo>
                  <a:pt x="1110035" y="617792"/>
                  <a:pt x="1103825" y="615195"/>
                  <a:pt x="1097318" y="614012"/>
                </a:cubicBezTo>
                <a:cubicBezTo>
                  <a:pt x="1075286" y="610006"/>
                  <a:pt x="1064020" y="610934"/>
                  <a:pt x="1044379" y="604387"/>
                </a:cubicBezTo>
                <a:cubicBezTo>
                  <a:pt x="1015849" y="594877"/>
                  <a:pt x="1026220" y="596316"/>
                  <a:pt x="1001065" y="585136"/>
                </a:cubicBezTo>
                <a:cubicBezTo>
                  <a:pt x="993171" y="581627"/>
                  <a:pt x="984729" y="579374"/>
                  <a:pt x="977002" y="575511"/>
                </a:cubicBezTo>
                <a:cubicBezTo>
                  <a:pt x="928681" y="551350"/>
                  <a:pt x="1002360" y="581564"/>
                  <a:pt x="943313" y="556260"/>
                </a:cubicBezTo>
                <a:cubicBezTo>
                  <a:pt x="923556" y="547793"/>
                  <a:pt x="929913" y="554165"/>
                  <a:pt x="904812" y="546635"/>
                </a:cubicBezTo>
                <a:cubicBezTo>
                  <a:pt x="896537" y="544153"/>
                  <a:pt x="888895" y="539885"/>
                  <a:pt x="880749" y="537010"/>
                </a:cubicBezTo>
                <a:cubicBezTo>
                  <a:pt x="861614" y="530256"/>
                  <a:pt x="840398" y="528199"/>
                  <a:pt x="822998" y="517759"/>
                </a:cubicBezTo>
                <a:cubicBezTo>
                  <a:pt x="814977" y="512946"/>
                  <a:pt x="807482" y="507120"/>
                  <a:pt x="798934" y="503321"/>
                </a:cubicBezTo>
                <a:cubicBezTo>
                  <a:pt x="792890" y="500635"/>
                  <a:pt x="785959" y="500601"/>
                  <a:pt x="779684" y="498509"/>
                </a:cubicBezTo>
                <a:cubicBezTo>
                  <a:pt x="771488" y="495777"/>
                  <a:pt x="763515" y="492392"/>
                  <a:pt x="755621" y="488883"/>
                </a:cubicBezTo>
                <a:cubicBezTo>
                  <a:pt x="749065" y="485969"/>
                  <a:pt x="743498" y="480073"/>
                  <a:pt x="736370" y="479258"/>
                </a:cubicBezTo>
                <a:cubicBezTo>
                  <a:pt x="686859" y="473600"/>
                  <a:pt x="587179" y="469633"/>
                  <a:pt x="587179" y="469633"/>
                </a:cubicBezTo>
                <a:cubicBezTo>
                  <a:pt x="582366" y="468029"/>
                  <a:pt x="577619" y="466214"/>
                  <a:pt x="572741" y="464820"/>
                </a:cubicBezTo>
                <a:cubicBezTo>
                  <a:pt x="566381" y="463003"/>
                  <a:pt x="559534" y="462694"/>
                  <a:pt x="553490" y="460008"/>
                </a:cubicBezTo>
                <a:cubicBezTo>
                  <a:pt x="502631" y="437405"/>
                  <a:pt x="555898" y="450865"/>
                  <a:pt x="505364" y="440757"/>
                </a:cubicBezTo>
                <a:cubicBezTo>
                  <a:pt x="498947" y="435944"/>
                  <a:pt x="493415" y="429638"/>
                  <a:pt x="486113" y="426319"/>
                </a:cubicBezTo>
                <a:cubicBezTo>
                  <a:pt x="455162" y="412250"/>
                  <a:pt x="417057" y="414167"/>
                  <a:pt x="385048" y="411881"/>
                </a:cubicBezTo>
                <a:cubicBezTo>
                  <a:pt x="375423" y="408673"/>
                  <a:pt x="365960" y="404926"/>
                  <a:pt x="356172" y="402256"/>
                </a:cubicBezTo>
                <a:cubicBezTo>
                  <a:pt x="348280" y="400104"/>
                  <a:pt x="339869" y="400030"/>
                  <a:pt x="332109" y="397443"/>
                </a:cubicBezTo>
                <a:cubicBezTo>
                  <a:pt x="318206" y="392809"/>
                  <a:pt x="301129" y="379547"/>
                  <a:pt x="288795" y="373380"/>
                </a:cubicBezTo>
                <a:cubicBezTo>
                  <a:pt x="281068" y="369517"/>
                  <a:pt x="273079" y="365981"/>
                  <a:pt x="264732" y="363755"/>
                </a:cubicBezTo>
                <a:cubicBezTo>
                  <a:pt x="248925" y="359540"/>
                  <a:pt x="232648" y="357338"/>
                  <a:pt x="216606" y="354130"/>
                </a:cubicBezTo>
                <a:cubicBezTo>
                  <a:pt x="188592" y="348527"/>
                  <a:pt x="190695" y="348484"/>
                  <a:pt x="158854" y="344504"/>
                </a:cubicBezTo>
                <a:cubicBezTo>
                  <a:pt x="144440" y="342702"/>
                  <a:pt x="129940" y="341612"/>
                  <a:pt x="115541" y="339692"/>
                </a:cubicBezTo>
                <a:cubicBezTo>
                  <a:pt x="105868" y="338402"/>
                  <a:pt x="96348" y="336089"/>
                  <a:pt x="86665" y="334879"/>
                </a:cubicBezTo>
                <a:cubicBezTo>
                  <a:pt x="70667" y="332879"/>
                  <a:pt x="54551" y="331951"/>
                  <a:pt x="38539" y="330067"/>
                </a:cubicBezTo>
                <a:cubicBezTo>
                  <a:pt x="27273" y="328742"/>
                  <a:pt x="16080" y="326858"/>
                  <a:pt x="4850" y="325254"/>
                </a:cubicBezTo>
                <a:cubicBezTo>
                  <a:pt x="3246" y="317233"/>
                  <a:pt x="-416" y="309358"/>
                  <a:pt x="38" y="301191"/>
                </a:cubicBezTo>
                <a:cubicBezTo>
                  <a:pt x="3215" y="244012"/>
                  <a:pt x="9311" y="243911"/>
                  <a:pt x="24101" y="195313"/>
                </a:cubicBezTo>
                <a:cubicBezTo>
                  <a:pt x="51623" y="104883"/>
                  <a:pt x="32495" y="155077"/>
                  <a:pt x="52976" y="103873"/>
                </a:cubicBezTo>
                <a:cubicBezTo>
                  <a:pt x="54707" y="93489"/>
                  <a:pt x="62160" y="50154"/>
                  <a:pt x="62602" y="41309"/>
                </a:cubicBezTo>
                <a:cubicBezTo>
                  <a:pt x="63644" y="20480"/>
                  <a:pt x="74634" y="13235"/>
                  <a:pt x="77040" y="7620"/>
                </a:cubicBezTo>
                <a:close/>
              </a:path>
            </a:pathLst>
          </a:custGeom>
          <a:solidFill>
            <a:srgbClr val="8194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320870E-05D1-0F99-4B27-FE975D8BDF7E}"/>
              </a:ext>
            </a:extLst>
          </p:cNvPr>
          <p:cNvSpPr txBox="1"/>
          <p:nvPr/>
        </p:nvSpPr>
        <p:spPr>
          <a:xfrm rot="1026082">
            <a:off x="7163078" y="3205448"/>
            <a:ext cx="1761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Bahnschrift SemiCondensed" panose="020B0502040204020203" pitchFamily="34" charset="0"/>
              </a:rPr>
              <a:t>MAISONS</a:t>
            </a: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3F4F4165-0062-1838-C357-46B5E04C046D}"/>
              </a:ext>
            </a:extLst>
          </p:cNvPr>
          <p:cNvSpPr/>
          <p:nvPr/>
        </p:nvSpPr>
        <p:spPr>
          <a:xfrm>
            <a:off x="7108232" y="2507381"/>
            <a:ext cx="1328311" cy="635267"/>
          </a:xfrm>
          <a:custGeom>
            <a:avLst/>
            <a:gdLst>
              <a:gd name="connsiteX0" fmla="*/ 129966 w 1328311"/>
              <a:gd name="connsiteY0" fmla="*/ 0 h 635267"/>
              <a:gd name="connsiteX1" fmla="*/ 129966 w 1328311"/>
              <a:gd name="connsiteY1" fmla="*/ 0 h 635267"/>
              <a:gd name="connsiteX2" fmla="*/ 72214 w 1328311"/>
              <a:gd name="connsiteY2" fmla="*/ 86627 h 635267"/>
              <a:gd name="connsiteX3" fmla="*/ 38526 w 1328311"/>
              <a:gd name="connsiteY3" fmla="*/ 158817 h 635267"/>
              <a:gd name="connsiteX4" fmla="*/ 14463 w 1328311"/>
              <a:gd name="connsiteY4" fmla="*/ 202131 h 635267"/>
              <a:gd name="connsiteX5" fmla="*/ 25 w 1328311"/>
              <a:gd name="connsiteY5" fmla="*/ 274320 h 635267"/>
              <a:gd name="connsiteX6" fmla="*/ 9650 w 1328311"/>
              <a:gd name="connsiteY6" fmla="*/ 375385 h 635267"/>
              <a:gd name="connsiteX7" fmla="*/ 86652 w 1328311"/>
              <a:gd name="connsiteY7" fmla="*/ 399448 h 635267"/>
              <a:gd name="connsiteX8" fmla="*/ 293595 w 1328311"/>
              <a:gd name="connsiteY8" fmla="*/ 404261 h 635267"/>
              <a:gd name="connsiteX9" fmla="*/ 375410 w 1328311"/>
              <a:gd name="connsiteY9" fmla="*/ 413886 h 635267"/>
              <a:gd name="connsiteX10" fmla="*/ 399473 w 1328311"/>
              <a:gd name="connsiteY10" fmla="*/ 428324 h 635267"/>
              <a:gd name="connsiteX11" fmla="*/ 418724 w 1328311"/>
              <a:gd name="connsiteY11" fmla="*/ 437950 h 635267"/>
              <a:gd name="connsiteX12" fmla="*/ 486101 w 1328311"/>
              <a:gd name="connsiteY12" fmla="*/ 476451 h 635267"/>
              <a:gd name="connsiteX13" fmla="*/ 635292 w 1328311"/>
              <a:gd name="connsiteY13" fmla="*/ 519764 h 635267"/>
              <a:gd name="connsiteX14" fmla="*/ 707482 w 1328311"/>
              <a:gd name="connsiteY14" fmla="*/ 534202 h 635267"/>
              <a:gd name="connsiteX15" fmla="*/ 847048 w 1328311"/>
              <a:gd name="connsiteY15" fmla="*/ 577516 h 635267"/>
              <a:gd name="connsiteX16" fmla="*/ 890362 w 1328311"/>
              <a:gd name="connsiteY16" fmla="*/ 587141 h 635267"/>
              <a:gd name="connsiteX17" fmla="*/ 904800 w 1328311"/>
              <a:gd name="connsiteY17" fmla="*/ 591954 h 635267"/>
              <a:gd name="connsiteX18" fmla="*/ 943301 w 1328311"/>
              <a:gd name="connsiteY18" fmla="*/ 601579 h 635267"/>
              <a:gd name="connsiteX19" fmla="*/ 1044366 w 1328311"/>
              <a:gd name="connsiteY19" fmla="*/ 620830 h 635267"/>
              <a:gd name="connsiteX20" fmla="*/ 1078054 w 1328311"/>
              <a:gd name="connsiteY20" fmla="*/ 625642 h 635267"/>
              <a:gd name="connsiteX21" fmla="*/ 1126181 w 1328311"/>
              <a:gd name="connsiteY21" fmla="*/ 635267 h 635267"/>
              <a:gd name="connsiteX22" fmla="*/ 1236871 w 1328311"/>
              <a:gd name="connsiteY22" fmla="*/ 616017 h 635267"/>
              <a:gd name="connsiteX23" fmla="*/ 1260934 w 1328311"/>
              <a:gd name="connsiteY23" fmla="*/ 596766 h 635267"/>
              <a:gd name="connsiteX24" fmla="*/ 1280185 w 1328311"/>
              <a:gd name="connsiteY24" fmla="*/ 563078 h 635267"/>
              <a:gd name="connsiteX25" fmla="*/ 1313873 w 1328311"/>
              <a:gd name="connsiteY25" fmla="*/ 510139 h 635267"/>
              <a:gd name="connsiteX26" fmla="*/ 1323499 w 1328311"/>
              <a:gd name="connsiteY26" fmla="*/ 452387 h 635267"/>
              <a:gd name="connsiteX27" fmla="*/ 1328311 w 1328311"/>
              <a:gd name="connsiteY27" fmla="*/ 423512 h 635267"/>
              <a:gd name="connsiteX28" fmla="*/ 1323499 w 1328311"/>
              <a:gd name="connsiteY28" fmla="*/ 317634 h 635267"/>
              <a:gd name="connsiteX29" fmla="*/ 1304248 w 1328311"/>
              <a:gd name="connsiteY29" fmla="*/ 293571 h 635267"/>
              <a:gd name="connsiteX30" fmla="*/ 1260934 w 1328311"/>
              <a:gd name="connsiteY30" fmla="*/ 259882 h 635267"/>
              <a:gd name="connsiteX31" fmla="*/ 1169494 w 1328311"/>
              <a:gd name="connsiteY31" fmla="*/ 231006 h 635267"/>
              <a:gd name="connsiteX32" fmla="*/ 1121368 w 1328311"/>
              <a:gd name="connsiteY32" fmla="*/ 226194 h 635267"/>
              <a:gd name="connsiteX33" fmla="*/ 1053991 w 1328311"/>
              <a:gd name="connsiteY33" fmla="*/ 202131 h 635267"/>
              <a:gd name="connsiteX34" fmla="*/ 996240 w 1328311"/>
              <a:gd name="connsiteY34" fmla="*/ 173255 h 635267"/>
              <a:gd name="connsiteX35" fmla="*/ 957739 w 1328311"/>
              <a:gd name="connsiteY35" fmla="*/ 158817 h 635267"/>
              <a:gd name="connsiteX36" fmla="*/ 919237 w 1328311"/>
              <a:gd name="connsiteY36" fmla="*/ 139566 h 635267"/>
              <a:gd name="connsiteX37" fmla="*/ 822985 w 1328311"/>
              <a:gd name="connsiteY37" fmla="*/ 120316 h 635267"/>
              <a:gd name="connsiteX38" fmla="*/ 774859 w 1328311"/>
              <a:gd name="connsiteY38" fmla="*/ 110691 h 635267"/>
              <a:gd name="connsiteX39" fmla="*/ 745983 w 1328311"/>
              <a:gd name="connsiteY39" fmla="*/ 105878 h 635267"/>
              <a:gd name="connsiteX40" fmla="*/ 697856 w 1328311"/>
              <a:gd name="connsiteY40" fmla="*/ 96253 h 635267"/>
              <a:gd name="connsiteX41" fmla="*/ 620854 w 1328311"/>
              <a:gd name="connsiteY41" fmla="*/ 62564 h 635267"/>
              <a:gd name="connsiteX42" fmla="*/ 567915 w 1328311"/>
              <a:gd name="connsiteY42" fmla="*/ 48126 h 635267"/>
              <a:gd name="connsiteX43" fmla="*/ 510164 w 1328311"/>
              <a:gd name="connsiteY43" fmla="*/ 28876 h 635267"/>
              <a:gd name="connsiteX44" fmla="*/ 264720 w 1328311"/>
              <a:gd name="connsiteY44" fmla="*/ 19251 h 635267"/>
              <a:gd name="connsiteX45" fmla="*/ 173280 w 1328311"/>
              <a:gd name="connsiteY45" fmla="*/ 4813 h 635267"/>
              <a:gd name="connsiteX46" fmla="*/ 129966 w 1328311"/>
              <a:gd name="connsiteY46" fmla="*/ 0 h 63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328311" h="635267">
                <a:moveTo>
                  <a:pt x="129966" y="0"/>
                </a:moveTo>
                <a:lnTo>
                  <a:pt x="129966" y="0"/>
                </a:lnTo>
                <a:cubicBezTo>
                  <a:pt x="110715" y="28876"/>
                  <a:pt x="89530" y="56551"/>
                  <a:pt x="72214" y="86627"/>
                </a:cubicBezTo>
                <a:cubicBezTo>
                  <a:pt x="58964" y="109640"/>
                  <a:pt x="50401" y="135066"/>
                  <a:pt x="38526" y="158817"/>
                </a:cubicBezTo>
                <a:cubicBezTo>
                  <a:pt x="31140" y="173590"/>
                  <a:pt x="22484" y="187693"/>
                  <a:pt x="14463" y="202131"/>
                </a:cubicBezTo>
                <a:cubicBezTo>
                  <a:pt x="10610" y="217542"/>
                  <a:pt x="-602" y="256771"/>
                  <a:pt x="25" y="274320"/>
                </a:cubicBezTo>
                <a:cubicBezTo>
                  <a:pt x="1233" y="308139"/>
                  <a:pt x="1752" y="342479"/>
                  <a:pt x="9650" y="375385"/>
                </a:cubicBezTo>
                <a:cubicBezTo>
                  <a:pt x="16972" y="405891"/>
                  <a:pt x="74325" y="399000"/>
                  <a:pt x="86652" y="399448"/>
                </a:cubicBezTo>
                <a:cubicBezTo>
                  <a:pt x="155606" y="401955"/>
                  <a:pt x="224614" y="402657"/>
                  <a:pt x="293595" y="404261"/>
                </a:cubicBezTo>
                <a:lnTo>
                  <a:pt x="375410" y="413886"/>
                </a:lnTo>
                <a:cubicBezTo>
                  <a:pt x="384350" y="416637"/>
                  <a:pt x="391296" y="423781"/>
                  <a:pt x="399473" y="428324"/>
                </a:cubicBezTo>
                <a:cubicBezTo>
                  <a:pt x="405745" y="431808"/>
                  <a:pt x="412452" y="434466"/>
                  <a:pt x="418724" y="437950"/>
                </a:cubicBezTo>
                <a:cubicBezTo>
                  <a:pt x="441336" y="450512"/>
                  <a:pt x="461434" y="468662"/>
                  <a:pt x="486101" y="476451"/>
                </a:cubicBezTo>
                <a:cubicBezTo>
                  <a:pt x="542840" y="494368"/>
                  <a:pt x="579821" y="508086"/>
                  <a:pt x="635292" y="519764"/>
                </a:cubicBezTo>
                <a:cubicBezTo>
                  <a:pt x="697540" y="532869"/>
                  <a:pt x="639943" y="514338"/>
                  <a:pt x="707482" y="534202"/>
                </a:cubicBezTo>
                <a:cubicBezTo>
                  <a:pt x="769061" y="552314"/>
                  <a:pt x="765958" y="559497"/>
                  <a:pt x="847048" y="577516"/>
                </a:cubicBezTo>
                <a:cubicBezTo>
                  <a:pt x="861486" y="580724"/>
                  <a:pt x="876013" y="583554"/>
                  <a:pt x="890362" y="587141"/>
                </a:cubicBezTo>
                <a:cubicBezTo>
                  <a:pt x="895284" y="588371"/>
                  <a:pt x="899906" y="590619"/>
                  <a:pt x="904800" y="591954"/>
                </a:cubicBezTo>
                <a:cubicBezTo>
                  <a:pt x="917562" y="595435"/>
                  <a:pt x="930424" y="598549"/>
                  <a:pt x="943301" y="601579"/>
                </a:cubicBezTo>
                <a:cubicBezTo>
                  <a:pt x="988913" y="612311"/>
                  <a:pt x="994132" y="612898"/>
                  <a:pt x="1044366" y="620830"/>
                </a:cubicBezTo>
                <a:cubicBezTo>
                  <a:pt x="1055571" y="622599"/>
                  <a:pt x="1066883" y="623671"/>
                  <a:pt x="1078054" y="625642"/>
                </a:cubicBezTo>
                <a:cubicBezTo>
                  <a:pt x="1094165" y="628485"/>
                  <a:pt x="1126181" y="635267"/>
                  <a:pt x="1126181" y="635267"/>
                </a:cubicBezTo>
                <a:cubicBezTo>
                  <a:pt x="1186783" y="631703"/>
                  <a:pt x="1196148" y="641932"/>
                  <a:pt x="1236871" y="616017"/>
                </a:cubicBezTo>
                <a:cubicBezTo>
                  <a:pt x="1245537" y="610502"/>
                  <a:pt x="1252913" y="603183"/>
                  <a:pt x="1260934" y="596766"/>
                </a:cubicBezTo>
                <a:cubicBezTo>
                  <a:pt x="1270256" y="559481"/>
                  <a:pt x="1258129" y="593957"/>
                  <a:pt x="1280185" y="563078"/>
                </a:cubicBezTo>
                <a:cubicBezTo>
                  <a:pt x="1292342" y="546058"/>
                  <a:pt x="1313873" y="510139"/>
                  <a:pt x="1313873" y="510139"/>
                </a:cubicBezTo>
                <a:lnTo>
                  <a:pt x="1323499" y="452387"/>
                </a:lnTo>
                <a:lnTo>
                  <a:pt x="1328311" y="423512"/>
                </a:lnTo>
                <a:cubicBezTo>
                  <a:pt x="1326707" y="388219"/>
                  <a:pt x="1329932" y="352372"/>
                  <a:pt x="1323499" y="317634"/>
                </a:cubicBezTo>
                <a:cubicBezTo>
                  <a:pt x="1321629" y="307534"/>
                  <a:pt x="1311796" y="300538"/>
                  <a:pt x="1304248" y="293571"/>
                </a:cubicBezTo>
                <a:cubicBezTo>
                  <a:pt x="1290808" y="281165"/>
                  <a:pt x="1278060" y="266304"/>
                  <a:pt x="1260934" y="259882"/>
                </a:cubicBezTo>
                <a:cubicBezTo>
                  <a:pt x="1227407" y="247309"/>
                  <a:pt x="1206164" y="237991"/>
                  <a:pt x="1169494" y="231006"/>
                </a:cubicBezTo>
                <a:cubicBezTo>
                  <a:pt x="1153657" y="227989"/>
                  <a:pt x="1137410" y="227798"/>
                  <a:pt x="1121368" y="226194"/>
                </a:cubicBezTo>
                <a:cubicBezTo>
                  <a:pt x="1104467" y="220560"/>
                  <a:pt x="1072539" y="210860"/>
                  <a:pt x="1053991" y="202131"/>
                </a:cubicBezTo>
                <a:cubicBezTo>
                  <a:pt x="1034517" y="192967"/>
                  <a:pt x="1016392" y="180812"/>
                  <a:pt x="996240" y="173255"/>
                </a:cubicBezTo>
                <a:cubicBezTo>
                  <a:pt x="983406" y="168442"/>
                  <a:pt x="970296" y="164311"/>
                  <a:pt x="957739" y="158817"/>
                </a:cubicBezTo>
                <a:cubicBezTo>
                  <a:pt x="944593" y="153066"/>
                  <a:pt x="932560" y="144895"/>
                  <a:pt x="919237" y="139566"/>
                </a:cubicBezTo>
                <a:cubicBezTo>
                  <a:pt x="888414" y="127237"/>
                  <a:pt x="855221" y="126004"/>
                  <a:pt x="822985" y="120316"/>
                </a:cubicBezTo>
                <a:cubicBezTo>
                  <a:pt x="806874" y="117473"/>
                  <a:pt x="790938" y="113706"/>
                  <a:pt x="774859" y="110691"/>
                </a:cubicBezTo>
                <a:cubicBezTo>
                  <a:pt x="765268" y="108893"/>
                  <a:pt x="755574" y="107676"/>
                  <a:pt x="745983" y="105878"/>
                </a:cubicBezTo>
                <a:cubicBezTo>
                  <a:pt x="729903" y="102863"/>
                  <a:pt x="713898" y="99461"/>
                  <a:pt x="697856" y="96253"/>
                </a:cubicBezTo>
                <a:cubicBezTo>
                  <a:pt x="664571" y="79610"/>
                  <a:pt x="656097" y="73693"/>
                  <a:pt x="620854" y="62564"/>
                </a:cubicBezTo>
                <a:cubicBezTo>
                  <a:pt x="603412" y="57056"/>
                  <a:pt x="585413" y="53452"/>
                  <a:pt x="567915" y="48126"/>
                </a:cubicBezTo>
                <a:cubicBezTo>
                  <a:pt x="548503" y="42218"/>
                  <a:pt x="530396" y="30432"/>
                  <a:pt x="510164" y="28876"/>
                </a:cubicBezTo>
                <a:cubicBezTo>
                  <a:pt x="386799" y="19386"/>
                  <a:pt x="468509" y="24613"/>
                  <a:pt x="264720" y="19251"/>
                </a:cubicBezTo>
                <a:cubicBezTo>
                  <a:pt x="227244" y="11755"/>
                  <a:pt x="224254" y="10695"/>
                  <a:pt x="173280" y="4813"/>
                </a:cubicBezTo>
                <a:lnTo>
                  <a:pt x="129966" y="0"/>
                </a:lnTo>
                <a:close/>
              </a:path>
            </a:pathLst>
          </a:custGeom>
          <a:solidFill>
            <a:srgbClr val="8194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232EB74-7171-BDE7-50E1-6F7B4F58E5A5}"/>
              </a:ext>
            </a:extLst>
          </p:cNvPr>
          <p:cNvSpPr txBox="1"/>
          <p:nvPr/>
        </p:nvSpPr>
        <p:spPr>
          <a:xfrm rot="771349">
            <a:off x="6861072" y="2650633"/>
            <a:ext cx="194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Bahnschrift SemiCondensed" panose="020B0502040204020203" pitchFamily="34" charset="0"/>
              </a:rPr>
              <a:t>CONSOMMATION</a:t>
            </a: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19C1E671-3146-D0CC-B419-731D14536FA3}"/>
              </a:ext>
            </a:extLst>
          </p:cNvPr>
          <p:cNvSpPr/>
          <p:nvPr/>
        </p:nvSpPr>
        <p:spPr>
          <a:xfrm>
            <a:off x="8462450" y="2875756"/>
            <a:ext cx="1192056" cy="959223"/>
          </a:xfrm>
          <a:custGeom>
            <a:avLst/>
            <a:gdLst>
              <a:gd name="connsiteX0" fmla="*/ 150692 w 1177605"/>
              <a:gd name="connsiteY0" fmla="*/ 38501 h 900083"/>
              <a:gd name="connsiteX1" fmla="*/ 150692 w 1177605"/>
              <a:gd name="connsiteY1" fmla="*/ 38501 h 900083"/>
              <a:gd name="connsiteX2" fmla="*/ 54439 w 1177605"/>
              <a:gd name="connsiteY2" fmla="*/ 168443 h 900083"/>
              <a:gd name="connsiteX3" fmla="*/ 44814 w 1177605"/>
              <a:gd name="connsiteY3" fmla="*/ 197318 h 900083"/>
              <a:gd name="connsiteX4" fmla="*/ 20751 w 1177605"/>
              <a:gd name="connsiteY4" fmla="*/ 255070 h 900083"/>
              <a:gd name="connsiteX5" fmla="*/ 1500 w 1177605"/>
              <a:gd name="connsiteY5" fmla="*/ 312821 h 900083"/>
              <a:gd name="connsiteX6" fmla="*/ 49626 w 1177605"/>
              <a:gd name="connsiteY6" fmla="*/ 442763 h 900083"/>
              <a:gd name="connsiteX7" fmla="*/ 121816 w 1177605"/>
              <a:gd name="connsiteY7" fmla="*/ 457200 h 900083"/>
              <a:gd name="connsiteX8" fmla="*/ 218068 w 1177605"/>
              <a:gd name="connsiteY8" fmla="*/ 466826 h 900083"/>
              <a:gd name="connsiteX9" fmla="*/ 256570 w 1177605"/>
              <a:gd name="connsiteY9" fmla="*/ 476451 h 900083"/>
              <a:gd name="connsiteX10" fmla="*/ 323946 w 1177605"/>
              <a:gd name="connsiteY10" fmla="*/ 490889 h 900083"/>
              <a:gd name="connsiteX11" fmla="*/ 381698 w 1177605"/>
              <a:gd name="connsiteY11" fmla="*/ 524577 h 900083"/>
              <a:gd name="connsiteX12" fmla="*/ 405761 w 1177605"/>
              <a:gd name="connsiteY12" fmla="*/ 539015 h 900083"/>
              <a:gd name="connsiteX13" fmla="*/ 458700 w 1177605"/>
              <a:gd name="connsiteY13" fmla="*/ 577516 h 900083"/>
              <a:gd name="connsiteX14" fmla="*/ 502014 w 1177605"/>
              <a:gd name="connsiteY14" fmla="*/ 601579 h 900083"/>
              <a:gd name="connsiteX15" fmla="*/ 526077 w 1177605"/>
              <a:gd name="connsiteY15" fmla="*/ 625643 h 900083"/>
              <a:gd name="connsiteX16" fmla="*/ 550140 w 1177605"/>
              <a:gd name="connsiteY16" fmla="*/ 640080 h 900083"/>
              <a:gd name="connsiteX17" fmla="*/ 579016 w 1177605"/>
              <a:gd name="connsiteY17" fmla="*/ 659331 h 900083"/>
              <a:gd name="connsiteX18" fmla="*/ 612704 w 1177605"/>
              <a:gd name="connsiteY18" fmla="*/ 688207 h 900083"/>
              <a:gd name="connsiteX19" fmla="*/ 656018 w 1177605"/>
              <a:gd name="connsiteY19" fmla="*/ 717083 h 900083"/>
              <a:gd name="connsiteX20" fmla="*/ 757083 w 1177605"/>
              <a:gd name="connsiteY20" fmla="*/ 813335 h 900083"/>
              <a:gd name="connsiteX21" fmla="*/ 795584 w 1177605"/>
              <a:gd name="connsiteY21" fmla="*/ 837398 h 900083"/>
              <a:gd name="connsiteX22" fmla="*/ 858148 w 1177605"/>
              <a:gd name="connsiteY22" fmla="*/ 875899 h 900083"/>
              <a:gd name="connsiteX23" fmla="*/ 882212 w 1177605"/>
              <a:gd name="connsiteY23" fmla="*/ 895150 h 900083"/>
              <a:gd name="connsiteX24" fmla="*/ 911087 w 1177605"/>
              <a:gd name="connsiteY24" fmla="*/ 899963 h 900083"/>
              <a:gd name="connsiteX25" fmla="*/ 1050654 w 1177605"/>
              <a:gd name="connsiteY25" fmla="*/ 885525 h 900083"/>
              <a:gd name="connsiteX26" fmla="*/ 1079530 w 1177605"/>
              <a:gd name="connsiteY26" fmla="*/ 875899 h 900083"/>
              <a:gd name="connsiteX27" fmla="*/ 1098780 w 1177605"/>
              <a:gd name="connsiteY27" fmla="*/ 871087 h 900083"/>
              <a:gd name="connsiteX28" fmla="*/ 1161344 w 1177605"/>
              <a:gd name="connsiteY28" fmla="*/ 813335 h 900083"/>
              <a:gd name="connsiteX29" fmla="*/ 1170970 w 1177605"/>
              <a:gd name="connsiteY29" fmla="*/ 784459 h 900083"/>
              <a:gd name="connsiteX30" fmla="*/ 1170970 w 1177605"/>
              <a:gd name="connsiteY30" fmla="*/ 601579 h 900083"/>
              <a:gd name="connsiteX31" fmla="*/ 1166157 w 1177605"/>
              <a:gd name="connsiteY31" fmla="*/ 587141 h 900083"/>
              <a:gd name="connsiteX32" fmla="*/ 1146906 w 1177605"/>
              <a:gd name="connsiteY32" fmla="*/ 577516 h 900083"/>
              <a:gd name="connsiteX33" fmla="*/ 1113218 w 1177605"/>
              <a:gd name="connsiteY33" fmla="*/ 558266 h 900083"/>
              <a:gd name="connsiteX34" fmla="*/ 1079530 w 1177605"/>
              <a:gd name="connsiteY34" fmla="*/ 539015 h 900083"/>
              <a:gd name="connsiteX35" fmla="*/ 1050654 w 1177605"/>
              <a:gd name="connsiteY35" fmla="*/ 534203 h 900083"/>
              <a:gd name="connsiteX36" fmla="*/ 992902 w 1177605"/>
              <a:gd name="connsiteY36" fmla="*/ 500514 h 900083"/>
              <a:gd name="connsiteX37" fmla="*/ 920713 w 1177605"/>
              <a:gd name="connsiteY37" fmla="*/ 442763 h 900083"/>
              <a:gd name="connsiteX38" fmla="*/ 906275 w 1177605"/>
              <a:gd name="connsiteY38" fmla="*/ 409074 h 900083"/>
              <a:gd name="connsiteX39" fmla="*/ 887024 w 1177605"/>
              <a:gd name="connsiteY39" fmla="*/ 394636 h 900083"/>
              <a:gd name="connsiteX40" fmla="*/ 843711 w 1177605"/>
              <a:gd name="connsiteY40" fmla="*/ 356135 h 900083"/>
              <a:gd name="connsiteX41" fmla="*/ 752271 w 1177605"/>
              <a:gd name="connsiteY41" fmla="*/ 312821 h 900083"/>
              <a:gd name="connsiteX42" fmla="*/ 728207 w 1177605"/>
              <a:gd name="connsiteY42" fmla="*/ 288758 h 900083"/>
              <a:gd name="connsiteX43" fmla="*/ 675268 w 1177605"/>
              <a:gd name="connsiteY43" fmla="*/ 255070 h 900083"/>
              <a:gd name="connsiteX44" fmla="*/ 612704 w 1177605"/>
              <a:gd name="connsiteY44" fmla="*/ 245445 h 900083"/>
              <a:gd name="connsiteX45" fmla="*/ 545327 w 1177605"/>
              <a:gd name="connsiteY45" fmla="*/ 226194 h 900083"/>
              <a:gd name="connsiteX46" fmla="*/ 511639 w 1177605"/>
              <a:gd name="connsiteY46" fmla="*/ 221381 h 900083"/>
              <a:gd name="connsiteX47" fmla="*/ 453887 w 1177605"/>
              <a:gd name="connsiteY47" fmla="*/ 197318 h 900083"/>
              <a:gd name="connsiteX48" fmla="*/ 420199 w 1177605"/>
              <a:gd name="connsiteY48" fmla="*/ 173255 h 900083"/>
              <a:gd name="connsiteX49" fmla="*/ 338384 w 1177605"/>
              <a:gd name="connsiteY49" fmla="*/ 134754 h 900083"/>
              <a:gd name="connsiteX50" fmla="*/ 285445 w 1177605"/>
              <a:gd name="connsiteY50" fmla="*/ 81815 h 900083"/>
              <a:gd name="connsiteX51" fmla="*/ 266195 w 1177605"/>
              <a:gd name="connsiteY51" fmla="*/ 57752 h 900083"/>
              <a:gd name="connsiteX52" fmla="*/ 251757 w 1177605"/>
              <a:gd name="connsiteY52" fmla="*/ 48127 h 900083"/>
              <a:gd name="connsiteX53" fmla="*/ 213256 w 1177605"/>
              <a:gd name="connsiteY53" fmla="*/ 14438 h 900083"/>
              <a:gd name="connsiteX54" fmla="*/ 165130 w 1177605"/>
              <a:gd name="connsiteY54" fmla="*/ 0 h 900083"/>
              <a:gd name="connsiteX55" fmla="*/ 150692 w 1177605"/>
              <a:gd name="connsiteY55" fmla="*/ 38501 h 90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77605" h="900083">
                <a:moveTo>
                  <a:pt x="150692" y="38501"/>
                </a:moveTo>
                <a:lnTo>
                  <a:pt x="150692" y="38501"/>
                </a:lnTo>
                <a:cubicBezTo>
                  <a:pt x="66679" y="148769"/>
                  <a:pt x="97183" y="104328"/>
                  <a:pt x="54439" y="168443"/>
                </a:cubicBezTo>
                <a:cubicBezTo>
                  <a:pt x="51231" y="178068"/>
                  <a:pt x="48491" y="187862"/>
                  <a:pt x="44814" y="197318"/>
                </a:cubicBezTo>
                <a:cubicBezTo>
                  <a:pt x="37255" y="216755"/>
                  <a:pt x="26481" y="235018"/>
                  <a:pt x="20751" y="255070"/>
                </a:cubicBezTo>
                <a:cubicBezTo>
                  <a:pt x="8752" y="297064"/>
                  <a:pt x="15462" y="277915"/>
                  <a:pt x="1500" y="312821"/>
                </a:cubicBezTo>
                <a:cubicBezTo>
                  <a:pt x="6010" y="407531"/>
                  <a:pt x="-21169" y="407366"/>
                  <a:pt x="49626" y="442763"/>
                </a:cubicBezTo>
                <a:cubicBezTo>
                  <a:pt x="68536" y="452218"/>
                  <a:pt x="101864" y="455062"/>
                  <a:pt x="121816" y="457200"/>
                </a:cubicBezTo>
                <a:lnTo>
                  <a:pt x="218068" y="466826"/>
                </a:lnTo>
                <a:cubicBezTo>
                  <a:pt x="230902" y="470034"/>
                  <a:pt x="243568" y="474013"/>
                  <a:pt x="256570" y="476451"/>
                </a:cubicBezTo>
                <a:cubicBezTo>
                  <a:pt x="286877" y="482134"/>
                  <a:pt x="297126" y="477479"/>
                  <a:pt x="323946" y="490889"/>
                </a:cubicBezTo>
                <a:cubicBezTo>
                  <a:pt x="343880" y="500856"/>
                  <a:pt x="362488" y="513277"/>
                  <a:pt x="381698" y="524577"/>
                </a:cubicBezTo>
                <a:cubicBezTo>
                  <a:pt x="389761" y="529320"/>
                  <a:pt x="398196" y="533513"/>
                  <a:pt x="405761" y="539015"/>
                </a:cubicBezTo>
                <a:cubicBezTo>
                  <a:pt x="423407" y="551849"/>
                  <a:pt x="439626" y="566920"/>
                  <a:pt x="458700" y="577516"/>
                </a:cubicBezTo>
                <a:cubicBezTo>
                  <a:pt x="473138" y="585537"/>
                  <a:pt x="488574" y="591979"/>
                  <a:pt x="502014" y="601579"/>
                </a:cubicBezTo>
                <a:cubicBezTo>
                  <a:pt x="511245" y="608172"/>
                  <a:pt x="517219" y="618557"/>
                  <a:pt x="526077" y="625643"/>
                </a:cubicBezTo>
                <a:cubicBezTo>
                  <a:pt x="533381" y="631486"/>
                  <a:pt x="542248" y="635058"/>
                  <a:pt x="550140" y="640080"/>
                </a:cubicBezTo>
                <a:cubicBezTo>
                  <a:pt x="559900" y="646291"/>
                  <a:pt x="569847" y="652278"/>
                  <a:pt x="579016" y="659331"/>
                </a:cubicBezTo>
                <a:cubicBezTo>
                  <a:pt x="590739" y="668349"/>
                  <a:pt x="600872" y="679333"/>
                  <a:pt x="612704" y="688207"/>
                </a:cubicBezTo>
                <a:cubicBezTo>
                  <a:pt x="626586" y="698618"/>
                  <a:pt x="642885" y="705741"/>
                  <a:pt x="656018" y="717083"/>
                </a:cubicBezTo>
                <a:cubicBezTo>
                  <a:pt x="704719" y="759143"/>
                  <a:pt x="711374" y="779053"/>
                  <a:pt x="757083" y="813335"/>
                </a:cubicBezTo>
                <a:cubicBezTo>
                  <a:pt x="769190" y="822415"/>
                  <a:pt x="783588" y="828171"/>
                  <a:pt x="795584" y="837398"/>
                </a:cubicBezTo>
                <a:cubicBezTo>
                  <a:pt x="849098" y="878563"/>
                  <a:pt x="785150" y="848525"/>
                  <a:pt x="858148" y="875899"/>
                </a:cubicBezTo>
                <a:cubicBezTo>
                  <a:pt x="866169" y="882316"/>
                  <a:pt x="872861" y="890899"/>
                  <a:pt x="882212" y="895150"/>
                </a:cubicBezTo>
                <a:cubicBezTo>
                  <a:pt x="891095" y="899188"/>
                  <a:pt x="901345" y="900520"/>
                  <a:pt x="911087" y="899963"/>
                </a:cubicBezTo>
                <a:cubicBezTo>
                  <a:pt x="957781" y="897295"/>
                  <a:pt x="1004132" y="890338"/>
                  <a:pt x="1050654" y="885525"/>
                </a:cubicBezTo>
                <a:cubicBezTo>
                  <a:pt x="1060279" y="882316"/>
                  <a:pt x="1069812" y="878814"/>
                  <a:pt x="1079530" y="875899"/>
                </a:cubicBezTo>
                <a:cubicBezTo>
                  <a:pt x="1085865" y="873998"/>
                  <a:pt x="1093147" y="874553"/>
                  <a:pt x="1098780" y="871087"/>
                </a:cubicBezTo>
                <a:cubicBezTo>
                  <a:pt x="1137044" y="847540"/>
                  <a:pt x="1138057" y="842444"/>
                  <a:pt x="1161344" y="813335"/>
                </a:cubicBezTo>
                <a:cubicBezTo>
                  <a:pt x="1164553" y="803710"/>
                  <a:pt x="1168509" y="794302"/>
                  <a:pt x="1170970" y="784459"/>
                </a:cubicBezTo>
                <a:cubicBezTo>
                  <a:pt x="1184802" y="729131"/>
                  <a:pt x="1173046" y="637917"/>
                  <a:pt x="1170970" y="601579"/>
                </a:cubicBezTo>
                <a:cubicBezTo>
                  <a:pt x="1170681" y="596514"/>
                  <a:pt x="1169744" y="590728"/>
                  <a:pt x="1166157" y="587141"/>
                </a:cubicBezTo>
                <a:cubicBezTo>
                  <a:pt x="1161084" y="582068"/>
                  <a:pt x="1152990" y="581318"/>
                  <a:pt x="1146906" y="577516"/>
                </a:cubicBezTo>
                <a:cubicBezTo>
                  <a:pt x="1113608" y="556705"/>
                  <a:pt x="1141584" y="567720"/>
                  <a:pt x="1113218" y="558266"/>
                </a:cubicBezTo>
                <a:cubicBezTo>
                  <a:pt x="1103551" y="551821"/>
                  <a:pt x="1090633" y="542346"/>
                  <a:pt x="1079530" y="539015"/>
                </a:cubicBezTo>
                <a:cubicBezTo>
                  <a:pt x="1070183" y="536211"/>
                  <a:pt x="1060279" y="535807"/>
                  <a:pt x="1050654" y="534203"/>
                </a:cubicBezTo>
                <a:cubicBezTo>
                  <a:pt x="1003119" y="502513"/>
                  <a:pt x="1023802" y="510815"/>
                  <a:pt x="992902" y="500514"/>
                </a:cubicBezTo>
                <a:cubicBezTo>
                  <a:pt x="942569" y="462764"/>
                  <a:pt x="966581" y="482078"/>
                  <a:pt x="920713" y="442763"/>
                </a:cubicBezTo>
                <a:cubicBezTo>
                  <a:pt x="917455" y="432989"/>
                  <a:pt x="912761" y="416641"/>
                  <a:pt x="906275" y="409074"/>
                </a:cubicBezTo>
                <a:cubicBezTo>
                  <a:pt x="901055" y="402984"/>
                  <a:pt x="893114" y="399856"/>
                  <a:pt x="887024" y="394636"/>
                </a:cubicBezTo>
                <a:cubicBezTo>
                  <a:pt x="868236" y="378532"/>
                  <a:pt x="869513" y="371313"/>
                  <a:pt x="843711" y="356135"/>
                </a:cubicBezTo>
                <a:cubicBezTo>
                  <a:pt x="832300" y="349422"/>
                  <a:pt x="767700" y="323502"/>
                  <a:pt x="752271" y="312821"/>
                </a:cubicBezTo>
                <a:cubicBezTo>
                  <a:pt x="742944" y="306364"/>
                  <a:pt x="736987" y="295941"/>
                  <a:pt x="728207" y="288758"/>
                </a:cubicBezTo>
                <a:cubicBezTo>
                  <a:pt x="725619" y="286641"/>
                  <a:pt x="681700" y="257409"/>
                  <a:pt x="675268" y="255070"/>
                </a:cubicBezTo>
                <a:cubicBezTo>
                  <a:pt x="670941" y="253496"/>
                  <a:pt x="614507" y="245703"/>
                  <a:pt x="612704" y="245445"/>
                </a:cubicBezTo>
                <a:cubicBezTo>
                  <a:pt x="585178" y="236269"/>
                  <a:pt x="575548" y="232238"/>
                  <a:pt x="545327" y="226194"/>
                </a:cubicBezTo>
                <a:cubicBezTo>
                  <a:pt x="534204" y="223969"/>
                  <a:pt x="522868" y="222985"/>
                  <a:pt x="511639" y="221381"/>
                </a:cubicBezTo>
                <a:cubicBezTo>
                  <a:pt x="487191" y="213232"/>
                  <a:pt x="476313" y="211119"/>
                  <a:pt x="453887" y="197318"/>
                </a:cubicBezTo>
                <a:cubicBezTo>
                  <a:pt x="442134" y="190086"/>
                  <a:pt x="432542" y="179426"/>
                  <a:pt x="420199" y="173255"/>
                </a:cubicBezTo>
                <a:cubicBezTo>
                  <a:pt x="367238" y="146775"/>
                  <a:pt x="385106" y="174099"/>
                  <a:pt x="338384" y="134754"/>
                </a:cubicBezTo>
                <a:cubicBezTo>
                  <a:pt x="319295" y="118679"/>
                  <a:pt x="301034" y="101302"/>
                  <a:pt x="285445" y="81815"/>
                </a:cubicBezTo>
                <a:cubicBezTo>
                  <a:pt x="279028" y="73794"/>
                  <a:pt x="273458" y="65015"/>
                  <a:pt x="266195" y="57752"/>
                </a:cubicBezTo>
                <a:cubicBezTo>
                  <a:pt x="262105" y="53662"/>
                  <a:pt x="256200" y="51830"/>
                  <a:pt x="251757" y="48127"/>
                </a:cubicBezTo>
                <a:cubicBezTo>
                  <a:pt x="231240" y="31029"/>
                  <a:pt x="240847" y="30993"/>
                  <a:pt x="213256" y="14438"/>
                </a:cubicBezTo>
                <a:cubicBezTo>
                  <a:pt x="197429" y="4942"/>
                  <a:pt x="182675" y="3509"/>
                  <a:pt x="165130" y="0"/>
                </a:cubicBezTo>
                <a:cubicBezTo>
                  <a:pt x="138960" y="10468"/>
                  <a:pt x="153098" y="32084"/>
                  <a:pt x="150692" y="38501"/>
                </a:cubicBezTo>
                <a:close/>
              </a:path>
            </a:pathLst>
          </a:custGeom>
          <a:solidFill>
            <a:srgbClr val="8194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1566274-8015-7DC9-F3F7-CFD167A433A0}"/>
              </a:ext>
            </a:extLst>
          </p:cNvPr>
          <p:cNvSpPr txBox="1"/>
          <p:nvPr/>
        </p:nvSpPr>
        <p:spPr>
          <a:xfrm rot="1700793">
            <a:off x="8326812" y="3246277"/>
            <a:ext cx="1761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Bahnschrift SemiCondensed" panose="020B0502040204020203" pitchFamily="34" charset="0"/>
              </a:rPr>
              <a:t>COMPETENCE</a:t>
            </a: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B4B35BEA-518F-C605-BEF7-B7E41470ADDB}"/>
              </a:ext>
            </a:extLst>
          </p:cNvPr>
          <p:cNvSpPr/>
          <p:nvPr/>
        </p:nvSpPr>
        <p:spPr>
          <a:xfrm>
            <a:off x="8763802" y="3657600"/>
            <a:ext cx="938463" cy="654518"/>
          </a:xfrm>
          <a:custGeom>
            <a:avLst/>
            <a:gdLst>
              <a:gd name="connsiteX0" fmla="*/ 115503 w 938463"/>
              <a:gd name="connsiteY0" fmla="*/ 4813 h 654518"/>
              <a:gd name="connsiteX1" fmla="*/ 115503 w 938463"/>
              <a:gd name="connsiteY1" fmla="*/ 4813 h 654518"/>
              <a:gd name="connsiteX2" fmla="*/ 57752 w 938463"/>
              <a:gd name="connsiteY2" fmla="*/ 62564 h 654518"/>
              <a:gd name="connsiteX3" fmla="*/ 43314 w 938463"/>
              <a:gd name="connsiteY3" fmla="*/ 91440 h 654518"/>
              <a:gd name="connsiteX4" fmla="*/ 19251 w 938463"/>
              <a:gd name="connsiteY4" fmla="*/ 163629 h 654518"/>
              <a:gd name="connsiteX5" fmla="*/ 0 w 938463"/>
              <a:gd name="connsiteY5" fmla="*/ 231006 h 654518"/>
              <a:gd name="connsiteX6" fmla="*/ 14438 w 938463"/>
              <a:gd name="connsiteY6" fmla="*/ 264695 h 654518"/>
              <a:gd name="connsiteX7" fmla="*/ 81815 w 938463"/>
              <a:gd name="connsiteY7" fmla="*/ 308008 h 654518"/>
              <a:gd name="connsiteX8" fmla="*/ 105878 w 938463"/>
              <a:gd name="connsiteY8" fmla="*/ 327259 h 654518"/>
              <a:gd name="connsiteX9" fmla="*/ 163630 w 938463"/>
              <a:gd name="connsiteY9" fmla="*/ 356135 h 654518"/>
              <a:gd name="connsiteX10" fmla="*/ 221381 w 938463"/>
              <a:gd name="connsiteY10" fmla="*/ 385011 h 654518"/>
              <a:gd name="connsiteX11" fmla="*/ 283945 w 938463"/>
              <a:gd name="connsiteY11" fmla="*/ 413886 h 654518"/>
              <a:gd name="connsiteX12" fmla="*/ 322446 w 938463"/>
              <a:gd name="connsiteY12" fmla="*/ 423512 h 654518"/>
              <a:gd name="connsiteX13" fmla="*/ 365760 w 938463"/>
              <a:gd name="connsiteY13" fmla="*/ 447575 h 654518"/>
              <a:gd name="connsiteX14" fmla="*/ 389823 w 938463"/>
              <a:gd name="connsiteY14" fmla="*/ 462013 h 654518"/>
              <a:gd name="connsiteX15" fmla="*/ 418699 w 938463"/>
              <a:gd name="connsiteY15" fmla="*/ 476451 h 654518"/>
              <a:gd name="connsiteX16" fmla="*/ 457200 w 938463"/>
              <a:gd name="connsiteY16" fmla="*/ 505326 h 654518"/>
              <a:gd name="connsiteX17" fmla="*/ 519764 w 938463"/>
              <a:gd name="connsiteY17" fmla="*/ 524577 h 654518"/>
              <a:gd name="connsiteX18" fmla="*/ 543827 w 938463"/>
              <a:gd name="connsiteY18" fmla="*/ 543827 h 654518"/>
              <a:gd name="connsiteX19" fmla="*/ 596766 w 938463"/>
              <a:gd name="connsiteY19" fmla="*/ 567891 h 654518"/>
              <a:gd name="connsiteX20" fmla="*/ 620830 w 938463"/>
              <a:gd name="connsiteY20" fmla="*/ 582328 h 654518"/>
              <a:gd name="connsiteX21" fmla="*/ 640080 w 938463"/>
              <a:gd name="connsiteY21" fmla="*/ 596766 h 654518"/>
              <a:gd name="connsiteX22" fmla="*/ 668956 w 938463"/>
              <a:gd name="connsiteY22" fmla="*/ 606392 h 654518"/>
              <a:gd name="connsiteX23" fmla="*/ 717082 w 938463"/>
              <a:gd name="connsiteY23" fmla="*/ 640080 h 654518"/>
              <a:gd name="connsiteX24" fmla="*/ 774834 w 938463"/>
              <a:gd name="connsiteY24" fmla="*/ 654518 h 654518"/>
              <a:gd name="connsiteX25" fmla="*/ 899962 w 938463"/>
              <a:gd name="connsiteY25" fmla="*/ 630455 h 654518"/>
              <a:gd name="connsiteX26" fmla="*/ 924025 w 938463"/>
              <a:gd name="connsiteY26" fmla="*/ 606392 h 654518"/>
              <a:gd name="connsiteX27" fmla="*/ 938463 w 938463"/>
              <a:gd name="connsiteY27" fmla="*/ 582328 h 654518"/>
              <a:gd name="connsiteX28" fmla="*/ 933651 w 938463"/>
              <a:gd name="connsiteY28" fmla="*/ 495701 h 654518"/>
              <a:gd name="connsiteX29" fmla="*/ 924025 w 938463"/>
              <a:gd name="connsiteY29" fmla="*/ 452387 h 654518"/>
              <a:gd name="connsiteX30" fmla="*/ 904775 w 938463"/>
              <a:gd name="connsiteY30" fmla="*/ 389823 h 654518"/>
              <a:gd name="connsiteX31" fmla="*/ 880712 w 938463"/>
              <a:gd name="connsiteY31" fmla="*/ 380198 h 654518"/>
              <a:gd name="connsiteX32" fmla="*/ 842211 w 938463"/>
              <a:gd name="connsiteY32" fmla="*/ 360947 h 654518"/>
              <a:gd name="connsiteX33" fmla="*/ 798897 w 938463"/>
              <a:gd name="connsiteY33" fmla="*/ 336884 h 654518"/>
              <a:gd name="connsiteX34" fmla="*/ 784459 w 938463"/>
              <a:gd name="connsiteY34" fmla="*/ 332072 h 654518"/>
              <a:gd name="connsiteX35" fmla="*/ 774834 w 938463"/>
              <a:gd name="connsiteY35" fmla="*/ 322446 h 654518"/>
              <a:gd name="connsiteX36" fmla="*/ 726707 w 938463"/>
              <a:gd name="connsiteY36" fmla="*/ 308008 h 654518"/>
              <a:gd name="connsiteX37" fmla="*/ 664143 w 938463"/>
              <a:gd name="connsiteY37" fmla="*/ 279133 h 654518"/>
              <a:gd name="connsiteX38" fmla="*/ 611204 w 938463"/>
              <a:gd name="connsiteY38" fmla="*/ 250257 h 654518"/>
              <a:gd name="connsiteX39" fmla="*/ 596766 w 938463"/>
              <a:gd name="connsiteY39" fmla="*/ 235819 h 654518"/>
              <a:gd name="connsiteX40" fmla="*/ 572703 w 938463"/>
              <a:gd name="connsiteY40" fmla="*/ 226194 h 654518"/>
              <a:gd name="connsiteX41" fmla="*/ 558265 w 938463"/>
              <a:gd name="connsiteY41" fmla="*/ 211756 h 654518"/>
              <a:gd name="connsiteX42" fmla="*/ 481263 w 938463"/>
              <a:gd name="connsiteY42" fmla="*/ 168442 h 654518"/>
              <a:gd name="connsiteX43" fmla="*/ 428324 w 938463"/>
              <a:gd name="connsiteY43" fmla="*/ 134754 h 654518"/>
              <a:gd name="connsiteX44" fmla="*/ 380198 w 938463"/>
              <a:gd name="connsiteY44" fmla="*/ 110691 h 654518"/>
              <a:gd name="connsiteX45" fmla="*/ 298383 w 938463"/>
              <a:gd name="connsiteY45" fmla="*/ 62564 h 654518"/>
              <a:gd name="connsiteX46" fmla="*/ 269507 w 938463"/>
              <a:gd name="connsiteY46" fmla="*/ 48126 h 654518"/>
              <a:gd name="connsiteX47" fmla="*/ 245444 w 938463"/>
              <a:gd name="connsiteY47" fmla="*/ 33688 h 654518"/>
              <a:gd name="connsiteX48" fmla="*/ 182880 w 938463"/>
              <a:gd name="connsiteY48" fmla="*/ 9625 h 654518"/>
              <a:gd name="connsiteX49" fmla="*/ 158817 w 938463"/>
              <a:gd name="connsiteY49" fmla="*/ 0 h 654518"/>
              <a:gd name="connsiteX50" fmla="*/ 115503 w 938463"/>
              <a:gd name="connsiteY50" fmla="*/ 4813 h 65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38463" h="654518">
                <a:moveTo>
                  <a:pt x="115503" y="4813"/>
                </a:moveTo>
                <a:lnTo>
                  <a:pt x="115503" y="4813"/>
                </a:lnTo>
                <a:cubicBezTo>
                  <a:pt x="96253" y="24063"/>
                  <a:pt x="75180" y="41650"/>
                  <a:pt x="57752" y="62564"/>
                </a:cubicBezTo>
                <a:cubicBezTo>
                  <a:pt x="50863" y="70831"/>
                  <a:pt x="47145" y="81384"/>
                  <a:pt x="43314" y="91440"/>
                </a:cubicBezTo>
                <a:cubicBezTo>
                  <a:pt x="34284" y="115143"/>
                  <a:pt x="24754" y="138868"/>
                  <a:pt x="19251" y="163629"/>
                </a:cubicBezTo>
                <a:cubicBezTo>
                  <a:pt x="7751" y="215376"/>
                  <a:pt x="15118" y="193211"/>
                  <a:pt x="0" y="231006"/>
                </a:cubicBezTo>
                <a:cubicBezTo>
                  <a:pt x="4813" y="242236"/>
                  <a:pt x="7484" y="254650"/>
                  <a:pt x="14438" y="264695"/>
                </a:cubicBezTo>
                <a:cubicBezTo>
                  <a:pt x="36978" y="297253"/>
                  <a:pt x="46707" y="294843"/>
                  <a:pt x="81815" y="308008"/>
                </a:cubicBezTo>
                <a:cubicBezTo>
                  <a:pt x="89836" y="314425"/>
                  <a:pt x="97024" y="322051"/>
                  <a:pt x="105878" y="327259"/>
                </a:cubicBezTo>
                <a:cubicBezTo>
                  <a:pt x="124429" y="338172"/>
                  <a:pt x="145722" y="344196"/>
                  <a:pt x="163630" y="356135"/>
                </a:cubicBezTo>
                <a:cubicBezTo>
                  <a:pt x="216086" y="391106"/>
                  <a:pt x="168252" y="362874"/>
                  <a:pt x="221381" y="385011"/>
                </a:cubicBezTo>
                <a:cubicBezTo>
                  <a:pt x="257106" y="399896"/>
                  <a:pt x="244996" y="400902"/>
                  <a:pt x="283945" y="413886"/>
                </a:cubicBezTo>
                <a:cubicBezTo>
                  <a:pt x="296495" y="418069"/>
                  <a:pt x="309612" y="420303"/>
                  <a:pt x="322446" y="423512"/>
                </a:cubicBezTo>
                <a:cubicBezTo>
                  <a:pt x="397740" y="468684"/>
                  <a:pt x="303571" y="413024"/>
                  <a:pt x="365760" y="447575"/>
                </a:cubicBezTo>
                <a:cubicBezTo>
                  <a:pt x="373937" y="452118"/>
                  <a:pt x="381611" y="457534"/>
                  <a:pt x="389823" y="462013"/>
                </a:cubicBezTo>
                <a:cubicBezTo>
                  <a:pt x="399270" y="467166"/>
                  <a:pt x="409647" y="470632"/>
                  <a:pt x="418699" y="476451"/>
                </a:cubicBezTo>
                <a:cubicBezTo>
                  <a:pt x="432193" y="485126"/>
                  <a:pt x="443444" y="497073"/>
                  <a:pt x="457200" y="505326"/>
                </a:cubicBezTo>
                <a:cubicBezTo>
                  <a:pt x="482982" y="520795"/>
                  <a:pt x="492316" y="520002"/>
                  <a:pt x="519764" y="524577"/>
                </a:cubicBezTo>
                <a:cubicBezTo>
                  <a:pt x="527785" y="530994"/>
                  <a:pt x="535161" y="538312"/>
                  <a:pt x="543827" y="543827"/>
                </a:cubicBezTo>
                <a:cubicBezTo>
                  <a:pt x="574925" y="563616"/>
                  <a:pt x="567131" y="553074"/>
                  <a:pt x="596766" y="567891"/>
                </a:cubicBezTo>
                <a:cubicBezTo>
                  <a:pt x="605133" y="572074"/>
                  <a:pt x="613047" y="577139"/>
                  <a:pt x="620830" y="582328"/>
                </a:cubicBezTo>
                <a:cubicBezTo>
                  <a:pt x="627504" y="586777"/>
                  <a:pt x="632906" y="593179"/>
                  <a:pt x="640080" y="596766"/>
                </a:cubicBezTo>
                <a:cubicBezTo>
                  <a:pt x="649155" y="601304"/>
                  <a:pt x="659331" y="603183"/>
                  <a:pt x="668956" y="606392"/>
                </a:cubicBezTo>
                <a:cubicBezTo>
                  <a:pt x="683058" y="617674"/>
                  <a:pt x="699934" y="632935"/>
                  <a:pt x="717082" y="640080"/>
                </a:cubicBezTo>
                <a:cubicBezTo>
                  <a:pt x="733517" y="646928"/>
                  <a:pt x="756912" y="650933"/>
                  <a:pt x="774834" y="654518"/>
                </a:cubicBezTo>
                <a:cubicBezTo>
                  <a:pt x="819138" y="650088"/>
                  <a:pt x="863157" y="657222"/>
                  <a:pt x="899962" y="630455"/>
                </a:cubicBezTo>
                <a:cubicBezTo>
                  <a:pt x="909136" y="623783"/>
                  <a:pt x="916939" y="615250"/>
                  <a:pt x="924025" y="606392"/>
                </a:cubicBezTo>
                <a:cubicBezTo>
                  <a:pt x="929869" y="599087"/>
                  <a:pt x="933650" y="590349"/>
                  <a:pt x="938463" y="582328"/>
                </a:cubicBezTo>
                <a:cubicBezTo>
                  <a:pt x="936859" y="553452"/>
                  <a:pt x="936156" y="524512"/>
                  <a:pt x="933651" y="495701"/>
                </a:cubicBezTo>
                <a:cubicBezTo>
                  <a:pt x="932533" y="482844"/>
                  <a:pt x="926785" y="465267"/>
                  <a:pt x="924025" y="452387"/>
                </a:cubicBezTo>
                <a:cubicBezTo>
                  <a:pt x="922873" y="447011"/>
                  <a:pt x="920078" y="400754"/>
                  <a:pt x="904775" y="389823"/>
                </a:cubicBezTo>
                <a:cubicBezTo>
                  <a:pt x="897745" y="384802"/>
                  <a:pt x="888556" y="383818"/>
                  <a:pt x="880712" y="380198"/>
                </a:cubicBezTo>
                <a:cubicBezTo>
                  <a:pt x="867684" y="374185"/>
                  <a:pt x="854515" y="368329"/>
                  <a:pt x="842211" y="360947"/>
                </a:cubicBezTo>
                <a:cubicBezTo>
                  <a:pt x="827003" y="351823"/>
                  <a:pt x="815004" y="343787"/>
                  <a:pt x="798897" y="336884"/>
                </a:cubicBezTo>
                <a:cubicBezTo>
                  <a:pt x="794234" y="334886"/>
                  <a:pt x="789272" y="333676"/>
                  <a:pt x="784459" y="332072"/>
                </a:cubicBezTo>
                <a:cubicBezTo>
                  <a:pt x="781251" y="328863"/>
                  <a:pt x="779005" y="324233"/>
                  <a:pt x="774834" y="322446"/>
                </a:cubicBezTo>
                <a:cubicBezTo>
                  <a:pt x="720439" y="299134"/>
                  <a:pt x="781454" y="338422"/>
                  <a:pt x="726707" y="308008"/>
                </a:cubicBezTo>
                <a:cubicBezTo>
                  <a:pt x="667786" y="275275"/>
                  <a:pt x="767238" y="313498"/>
                  <a:pt x="664143" y="279133"/>
                </a:cubicBezTo>
                <a:cubicBezTo>
                  <a:pt x="578876" y="208075"/>
                  <a:pt x="680265" y="284787"/>
                  <a:pt x="611204" y="250257"/>
                </a:cubicBezTo>
                <a:cubicBezTo>
                  <a:pt x="605116" y="247213"/>
                  <a:pt x="602538" y="239426"/>
                  <a:pt x="596766" y="235819"/>
                </a:cubicBezTo>
                <a:cubicBezTo>
                  <a:pt x="589440" y="231240"/>
                  <a:pt x="580724" y="229402"/>
                  <a:pt x="572703" y="226194"/>
                </a:cubicBezTo>
                <a:cubicBezTo>
                  <a:pt x="567890" y="221381"/>
                  <a:pt x="563861" y="215630"/>
                  <a:pt x="558265" y="211756"/>
                </a:cubicBezTo>
                <a:cubicBezTo>
                  <a:pt x="484565" y="160732"/>
                  <a:pt x="536275" y="200802"/>
                  <a:pt x="481263" y="168442"/>
                </a:cubicBezTo>
                <a:cubicBezTo>
                  <a:pt x="463234" y="157837"/>
                  <a:pt x="447032" y="144108"/>
                  <a:pt x="428324" y="134754"/>
                </a:cubicBezTo>
                <a:lnTo>
                  <a:pt x="380198" y="110691"/>
                </a:lnTo>
                <a:cubicBezTo>
                  <a:pt x="351543" y="82033"/>
                  <a:pt x="373053" y="101677"/>
                  <a:pt x="298383" y="62564"/>
                </a:cubicBezTo>
                <a:cubicBezTo>
                  <a:pt x="288850" y="57571"/>
                  <a:pt x="278735" y="53663"/>
                  <a:pt x="269507" y="48126"/>
                </a:cubicBezTo>
                <a:cubicBezTo>
                  <a:pt x="261486" y="43313"/>
                  <a:pt x="253920" y="37644"/>
                  <a:pt x="245444" y="33688"/>
                </a:cubicBezTo>
                <a:cubicBezTo>
                  <a:pt x="183333" y="4703"/>
                  <a:pt x="216432" y="22207"/>
                  <a:pt x="182880" y="9625"/>
                </a:cubicBezTo>
                <a:cubicBezTo>
                  <a:pt x="174791" y="6592"/>
                  <a:pt x="167397" y="1009"/>
                  <a:pt x="158817" y="0"/>
                </a:cubicBezTo>
                <a:lnTo>
                  <a:pt x="115503" y="4813"/>
                </a:lnTo>
                <a:close/>
              </a:path>
            </a:pathLst>
          </a:custGeom>
          <a:solidFill>
            <a:srgbClr val="8194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5FF2D2A-A6DD-E05A-A30C-B0DCCBBA88DB}"/>
              </a:ext>
            </a:extLst>
          </p:cNvPr>
          <p:cNvSpPr txBox="1"/>
          <p:nvPr/>
        </p:nvSpPr>
        <p:spPr>
          <a:xfrm rot="1757493">
            <a:off x="8635209" y="3917732"/>
            <a:ext cx="1761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Bahnschrift SemiCondensed" panose="020B0502040204020203" pitchFamily="34" charset="0"/>
              </a:rPr>
              <a:t>EMPLOIS</a:t>
            </a:r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CD1002DB-AF09-DEA2-7412-64BA1D8C1A87}"/>
              </a:ext>
            </a:extLst>
          </p:cNvPr>
          <p:cNvSpPr/>
          <p:nvPr/>
        </p:nvSpPr>
        <p:spPr>
          <a:xfrm>
            <a:off x="6576208" y="2904741"/>
            <a:ext cx="227293" cy="426562"/>
          </a:xfrm>
          <a:custGeom>
            <a:avLst/>
            <a:gdLst>
              <a:gd name="connsiteX0" fmla="*/ 116602 w 227293"/>
              <a:gd name="connsiteY0" fmla="*/ 12675 h 426562"/>
              <a:gd name="connsiteX1" fmla="*/ 116602 w 227293"/>
              <a:gd name="connsiteY1" fmla="*/ 12675 h 426562"/>
              <a:gd name="connsiteX2" fmla="*/ 87726 w 227293"/>
              <a:gd name="connsiteY2" fmla="*/ 46364 h 426562"/>
              <a:gd name="connsiteX3" fmla="*/ 73288 w 227293"/>
              <a:gd name="connsiteY3" fmla="*/ 65614 h 426562"/>
              <a:gd name="connsiteX4" fmla="*/ 58850 w 227293"/>
              <a:gd name="connsiteY4" fmla="*/ 113741 h 426562"/>
              <a:gd name="connsiteX5" fmla="*/ 54038 w 227293"/>
              <a:gd name="connsiteY5" fmla="*/ 137804 h 426562"/>
              <a:gd name="connsiteX6" fmla="*/ 39600 w 227293"/>
              <a:gd name="connsiteY6" fmla="*/ 152242 h 426562"/>
              <a:gd name="connsiteX7" fmla="*/ 25162 w 227293"/>
              <a:gd name="connsiteY7" fmla="*/ 190743 h 426562"/>
              <a:gd name="connsiteX8" fmla="*/ 15537 w 227293"/>
              <a:gd name="connsiteY8" fmla="*/ 209993 h 426562"/>
              <a:gd name="connsiteX9" fmla="*/ 5912 w 227293"/>
              <a:gd name="connsiteY9" fmla="*/ 253307 h 426562"/>
              <a:gd name="connsiteX10" fmla="*/ 10724 w 227293"/>
              <a:gd name="connsiteY10" fmla="*/ 402499 h 426562"/>
              <a:gd name="connsiteX11" fmla="*/ 29975 w 227293"/>
              <a:gd name="connsiteY11" fmla="*/ 421749 h 426562"/>
              <a:gd name="connsiteX12" fmla="*/ 68476 w 227293"/>
              <a:gd name="connsiteY12" fmla="*/ 426562 h 426562"/>
              <a:gd name="connsiteX13" fmla="*/ 126227 w 227293"/>
              <a:gd name="connsiteY13" fmla="*/ 421749 h 426562"/>
              <a:gd name="connsiteX14" fmla="*/ 145478 w 227293"/>
              <a:gd name="connsiteY14" fmla="*/ 416936 h 426562"/>
              <a:gd name="connsiteX15" fmla="*/ 150290 w 227293"/>
              <a:gd name="connsiteY15" fmla="*/ 402499 h 426562"/>
              <a:gd name="connsiteX16" fmla="*/ 169541 w 227293"/>
              <a:gd name="connsiteY16" fmla="*/ 354372 h 426562"/>
              <a:gd name="connsiteX17" fmla="*/ 174354 w 227293"/>
              <a:gd name="connsiteY17" fmla="*/ 258120 h 426562"/>
              <a:gd name="connsiteX18" fmla="*/ 179166 w 227293"/>
              <a:gd name="connsiteY18" fmla="*/ 238869 h 426562"/>
              <a:gd name="connsiteX19" fmla="*/ 183979 w 227293"/>
              <a:gd name="connsiteY19" fmla="*/ 214806 h 426562"/>
              <a:gd name="connsiteX20" fmla="*/ 193604 w 227293"/>
              <a:gd name="connsiteY20" fmla="*/ 195555 h 426562"/>
              <a:gd name="connsiteX21" fmla="*/ 203229 w 227293"/>
              <a:gd name="connsiteY21" fmla="*/ 171492 h 426562"/>
              <a:gd name="connsiteX22" fmla="*/ 208042 w 227293"/>
              <a:gd name="connsiteY22" fmla="*/ 152242 h 426562"/>
              <a:gd name="connsiteX23" fmla="*/ 227293 w 227293"/>
              <a:gd name="connsiteY23" fmla="*/ 108928 h 426562"/>
              <a:gd name="connsiteX24" fmla="*/ 217667 w 227293"/>
              <a:gd name="connsiteY24" fmla="*/ 36739 h 426562"/>
              <a:gd name="connsiteX25" fmla="*/ 198417 w 227293"/>
              <a:gd name="connsiteY25" fmla="*/ 17488 h 426562"/>
              <a:gd name="connsiteX26" fmla="*/ 159916 w 227293"/>
              <a:gd name="connsiteY26" fmla="*/ 7863 h 426562"/>
              <a:gd name="connsiteX27" fmla="*/ 116602 w 227293"/>
              <a:gd name="connsiteY27" fmla="*/ 12675 h 42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7293" h="426562">
                <a:moveTo>
                  <a:pt x="116602" y="12675"/>
                </a:moveTo>
                <a:lnTo>
                  <a:pt x="116602" y="12675"/>
                </a:lnTo>
                <a:cubicBezTo>
                  <a:pt x="106977" y="23905"/>
                  <a:pt x="97092" y="34917"/>
                  <a:pt x="87726" y="46364"/>
                </a:cubicBezTo>
                <a:cubicBezTo>
                  <a:pt x="82647" y="52572"/>
                  <a:pt x="76875" y="58440"/>
                  <a:pt x="73288" y="65614"/>
                </a:cubicBezTo>
                <a:cubicBezTo>
                  <a:pt x="68491" y="75208"/>
                  <a:pt x="61613" y="101309"/>
                  <a:pt x="58850" y="113741"/>
                </a:cubicBezTo>
                <a:cubicBezTo>
                  <a:pt x="57076" y="121726"/>
                  <a:pt x="57696" y="130488"/>
                  <a:pt x="54038" y="137804"/>
                </a:cubicBezTo>
                <a:cubicBezTo>
                  <a:pt x="50994" y="143892"/>
                  <a:pt x="44413" y="147429"/>
                  <a:pt x="39600" y="152242"/>
                </a:cubicBezTo>
                <a:cubicBezTo>
                  <a:pt x="34309" y="168115"/>
                  <a:pt x="32833" y="173483"/>
                  <a:pt x="25162" y="190743"/>
                </a:cubicBezTo>
                <a:cubicBezTo>
                  <a:pt x="22248" y="197299"/>
                  <a:pt x="18056" y="203276"/>
                  <a:pt x="15537" y="209993"/>
                </a:cubicBezTo>
                <a:cubicBezTo>
                  <a:pt x="12622" y="217765"/>
                  <a:pt x="7220" y="246767"/>
                  <a:pt x="5912" y="253307"/>
                </a:cubicBezTo>
                <a:cubicBezTo>
                  <a:pt x="4675" y="281754"/>
                  <a:pt x="-9345" y="362362"/>
                  <a:pt x="10724" y="402499"/>
                </a:cubicBezTo>
                <a:cubicBezTo>
                  <a:pt x="14782" y="410616"/>
                  <a:pt x="21598" y="418259"/>
                  <a:pt x="29975" y="421749"/>
                </a:cubicBezTo>
                <a:cubicBezTo>
                  <a:pt x="41914" y="426723"/>
                  <a:pt x="55642" y="424958"/>
                  <a:pt x="68476" y="426562"/>
                </a:cubicBezTo>
                <a:cubicBezTo>
                  <a:pt x="87726" y="424958"/>
                  <a:pt x="107059" y="424145"/>
                  <a:pt x="126227" y="421749"/>
                </a:cubicBezTo>
                <a:cubicBezTo>
                  <a:pt x="132790" y="420929"/>
                  <a:pt x="140313" y="421068"/>
                  <a:pt x="145478" y="416936"/>
                </a:cubicBezTo>
                <a:cubicBezTo>
                  <a:pt x="149439" y="413767"/>
                  <a:pt x="148230" y="407134"/>
                  <a:pt x="150290" y="402499"/>
                </a:cubicBezTo>
                <a:cubicBezTo>
                  <a:pt x="170172" y="357764"/>
                  <a:pt x="160590" y="390174"/>
                  <a:pt x="169541" y="354372"/>
                </a:cubicBezTo>
                <a:cubicBezTo>
                  <a:pt x="171145" y="322288"/>
                  <a:pt x="171686" y="290133"/>
                  <a:pt x="174354" y="258120"/>
                </a:cubicBezTo>
                <a:cubicBezTo>
                  <a:pt x="174903" y="251528"/>
                  <a:pt x="177731" y="245326"/>
                  <a:pt x="179166" y="238869"/>
                </a:cubicBezTo>
                <a:cubicBezTo>
                  <a:pt x="180940" y="230884"/>
                  <a:pt x="181392" y="222566"/>
                  <a:pt x="183979" y="214806"/>
                </a:cubicBezTo>
                <a:cubicBezTo>
                  <a:pt x="186248" y="208000"/>
                  <a:pt x="190690" y="202111"/>
                  <a:pt x="193604" y="195555"/>
                </a:cubicBezTo>
                <a:cubicBezTo>
                  <a:pt x="197112" y="187661"/>
                  <a:pt x="200497" y="179688"/>
                  <a:pt x="203229" y="171492"/>
                </a:cubicBezTo>
                <a:cubicBezTo>
                  <a:pt x="205321" y="165217"/>
                  <a:pt x="205950" y="158517"/>
                  <a:pt x="208042" y="152242"/>
                </a:cubicBezTo>
                <a:cubicBezTo>
                  <a:pt x="214188" y="133803"/>
                  <a:pt x="218905" y="125703"/>
                  <a:pt x="227293" y="108928"/>
                </a:cubicBezTo>
                <a:cubicBezTo>
                  <a:pt x="224084" y="84865"/>
                  <a:pt x="224977" y="59888"/>
                  <a:pt x="217667" y="36739"/>
                </a:cubicBezTo>
                <a:cubicBezTo>
                  <a:pt x="214934" y="28085"/>
                  <a:pt x="206534" y="21546"/>
                  <a:pt x="198417" y="17488"/>
                </a:cubicBezTo>
                <a:cubicBezTo>
                  <a:pt x="186585" y="11572"/>
                  <a:pt x="159916" y="7863"/>
                  <a:pt x="159916" y="7863"/>
                </a:cubicBezTo>
                <a:cubicBezTo>
                  <a:pt x="140081" y="-11972"/>
                  <a:pt x="123821" y="11873"/>
                  <a:pt x="116602" y="12675"/>
                </a:cubicBezTo>
                <a:close/>
              </a:path>
            </a:pathLst>
          </a:custGeom>
          <a:solidFill>
            <a:srgbClr val="DDCB68"/>
          </a:solidFill>
          <a:ln>
            <a:solidFill>
              <a:srgbClr val="DDCB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Bulle narrative : ronde 22">
            <a:extLst>
              <a:ext uri="{FF2B5EF4-FFF2-40B4-BE49-F238E27FC236}">
                <a16:creationId xmlns:a16="http://schemas.microsoft.com/office/drawing/2014/main" id="{3C176CEF-EB63-B089-FF2C-A726B5EABA2D}"/>
              </a:ext>
            </a:extLst>
          </p:cNvPr>
          <p:cNvSpPr/>
          <p:nvPr/>
        </p:nvSpPr>
        <p:spPr>
          <a:xfrm>
            <a:off x="3476198" y="35179"/>
            <a:ext cx="1539089" cy="1077362"/>
          </a:xfrm>
          <a:prstGeom prst="wedgeEllipseCallout">
            <a:avLst>
              <a:gd name="adj1" fmla="val 39167"/>
              <a:gd name="adj2" fmla="val 4989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BC9BF3B-27B3-CFFE-2B65-5472343D6A10}"/>
              </a:ext>
            </a:extLst>
          </p:cNvPr>
          <p:cNvSpPr txBox="1"/>
          <p:nvPr/>
        </p:nvSpPr>
        <p:spPr>
          <a:xfrm>
            <a:off x="3455781" y="118694"/>
            <a:ext cx="1601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Bahnschrift SemiCondensed" panose="020B0502040204020203" pitchFamily="34" charset="0"/>
              </a:rPr>
              <a:t>Nous devons faire quelque chose !</a:t>
            </a:r>
          </a:p>
        </p:txBody>
      </p:sp>
      <p:sp>
        <p:nvSpPr>
          <p:cNvPr id="25" name="Bulle narrative : ronde 24">
            <a:extLst>
              <a:ext uri="{FF2B5EF4-FFF2-40B4-BE49-F238E27FC236}">
                <a16:creationId xmlns:a16="http://schemas.microsoft.com/office/drawing/2014/main" id="{42BE2141-8655-1D93-3F95-0DECE2C370C5}"/>
              </a:ext>
            </a:extLst>
          </p:cNvPr>
          <p:cNvSpPr/>
          <p:nvPr/>
        </p:nvSpPr>
        <p:spPr>
          <a:xfrm>
            <a:off x="5045481" y="35179"/>
            <a:ext cx="1319105" cy="906381"/>
          </a:xfrm>
          <a:prstGeom prst="wedgeEllipseCallout">
            <a:avLst>
              <a:gd name="adj1" fmla="val -9165"/>
              <a:gd name="adj2" fmla="val 6949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0E3B083-C318-CD7D-7FA7-F6CE112F4D29}"/>
              </a:ext>
            </a:extLst>
          </p:cNvPr>
          <p:cNvSpPr txBox="1"/>
          <p:nvPr/>
        </p:nvSpPr>
        <p:spPr>
          <a:xfrm>
            <a:off x="4724803" y="25732"/>
            <a:ext cx="2083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Bahnschrift SemiCondensed" panose="020B0502040204020203" pitchFamily="34" charset="0"/>
              </a:rPr>
              <a:t>Plus de </a:t>
            </a:r>
          </a:p>
          <a:p>
            <a:pPr algn="ctr"/>
            <a:r>
              <a:rPr lang="fr-FR" b="1" dirty="0">
                <a:latin typeface="Bahnschrift SemiCondensed" panose="020B0502040204020203" pitchFamily="34" charset="0"/>
              </a:rPr>
              <a:t>pailles en </a:t>
            </a:r>
          </a:p>
          <a:p>
            <a:pPr algn="ctr"/>
            <a:r>
              <a:rPr lang="fr-FR" b="1" dirty="0">
                <a:latin typeface="Bahnschrift SemiCondensed" panose="020B0502040204020203" pitchFamily="34" charset="0"/>
              </a:rPr>
              <a:t>papier ?</a:t>
            </a:r>
          </a:p>
        </p:txBody>
      </p:sp>
      <p:sp>
        <p:nvSpPr>
          <p:cNvPr id="27" name="Bulle narrative : ronde 26">
            <a:extLst>
              <a:ext uri="{FF2B5EF4-FFF2-40B4-BE49-F238E27FC236}">
                <a16:creationId xmlns:a16="http://schemas.microsoft.com/office/drawing/2014/main" id="{F456E5DE-BAEC-3C47-509A-72B725E05B41}"/>
              </a:ext>
            </a:extLst>
          </p:cNvPr>
          <p:cNvSpPr/>
          <p:nvPr/>
        </p:nvSpPr>
        <p:spPr>
          <a:xfrm>
            <a:off x="7623018" y="34664"/>
            <a:ext cx="1647732" cy="1077877"/>
          </a:xfrm>
          <a:prstGeom prst="wedgeEllipseCallout">
            <a:avLst>
              <a:gd name="adj1" fmla="val 344"/>
              <a:gd name="adj2" fmla="val 4318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3351AAE-730D-836C-A688-D5AC74EEED24}"/>
              </a:ext>
            </a:extLst>
          </p:cNvPr>
          <p:cNvSpPr txBox="1"/>
          <p:nvPr/>
        </p:nvSpPr>
        <p:spPr>
          <a:xfrm>
            <a:off x="7645106" y="44716"/>
            <a:ext cx="1669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Bahnschrift SemiCondensed" panose="020B0502040204020203" pitchFamily="34" charset="0"/>
              </a:rPr>
              <a:t>Le climat a toujours changé au fil du temps</a:t>
            </a:r>
          </a:p>
        </p:txBody>
      </p:sp>
    </p:spTree>
    <p:extLst>
      <p:ext uri="{BB962C8B-B14F-4D97-AF65-F5344CB8AC3E}">
        <p14:creationId xmlns:p14="http://schemas.microsoft.com/office/powerpoint/2010/main" val="15952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dessin, croquis, illustration, Dessin d’enfant&#10;&#10;Le contenu généré par l’IA peut être incorrect.">
            <a:extLst>
              <a:ext uri="{FF2B5EF4-FFF2-40B4-BE49-F238E27FC236}">
                <a16:creationId xmlns:a16="http://schemas.microsoft.com/office/drawing/2014/main" id="{24D9D88B-EF5C-9656-EA29-AA174C5DB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8" y="0"/>
            <a:ext cx="11978404" cy="673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078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3183</TotalTime>
  <Words>145</Words>
  <Application>Microsoft Office PowerPoint</Application>
  <PresentationFormat>Grand écran</PresentationFormat>
  <Paragraphs>33</Paragraphs>
  <Slides>16</Slides>
  <Notes>0</Notes>
  <HiddenSlides>14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Aptos SemiBold</vt:lpstr>
      <vt:lpstr>Arial</vt:lpstr>
      <vt:lpstr>Bahnschrift SemiCondensed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Hélène Cormy</dc:creator>
  <cp:lastModifiedBy>Hélène Cormy</cp:lastModifiedBy>
  <cp:revision>1</cp:revision>
  <dcterms:created xsi:type="dcterms:W3CDTF">2025-09-10T11:41:11Z</dcterms:created>
  <dcterms:modified xsi:type="dcterms:W3CDTF">2025-09-19T16:23:26Z</dcterms:modified>
</cp:coreProperties>
</file>